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Default Extension="wav" ContentType="audio/wav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37"/>
  </p:notesMasterIdLst>
  <p:sldIdLst>
    <p:sldId id="257" r:id="rId5"/>
    <p:sldId id="259" r:id="rId6"/>
    <p:sldId id="260" r:id="rId7"/>
    <p:sldId id="262" r:id="rId8"/>
    <p:sldId id="270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6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23B17-C936-4FDC-8F4E-54E31BD7FE5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1BC8B-1348-4024-9F68-43837D5C0F8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CF7A9-6054-4976-912D-96AEC2D37E9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5353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CE829C4-DEDE-42AD-AE96-A1E83732CE69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595C620-5CD3-4E8A-AD06-B93337BCAA46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4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13" Type="http://schemas.openxmlformats.org/officeDocument/2006/relationships/slide" Target="slide4.xml"/><Relationship Id="rId18" Type="http://schemas.openxmlformats.org/officeDocument/2006/relationships/image" Target="../media/image21.gif"/><Relationship Id="rId26" Type="http://schemas.openxmlformats.org/officeDocument/2006/relationships/image" Target="../media/image27.png"/><Relationship Id="rId3" Type="http://schemas.openxmlformats.org/officeDocument/2006/relationships/audio" Target="../media/audio2.wav"/><Relationship Id="rId21" Type="http://schemas.openxmlformats.org/officeDocument/2006/relationships/image" Target="../media/image10.png"/><Relationship Id="rId7" Type="http://schemas.openxmlformats.org/officeDocument/2006/relationships/image" Target="../media/image16.gif"/><Relationship Id="rId12" Type="http://schemas.openxmlformats.org/officeDocument/2006/relationships/image" Target="../media/image20.jpeg"/><Relationship Id="rId17" Type="http://schemas.openxmlformats.org/officeDocument/2006/relationships/slide" Target="slide3.xml"/><Relationship Id="rId25" Type="http://schemas.openxmlformats.org/officeDocument/2006/relationships/audio" Target="../media/audio3.wav"/><Relationship Id="rId2" Type="http://schemas.openxmlformats.org/officeDocument/2006/relationships/slideLayout" Target="../slideLayouts/slideLayout1.xml"/><Relationship Id="rId16" Type="http://schemas.openxmlformats.org/officeDocument/2006/relationships/slide" Target="slide32.xml"/><Relationship Id="rId20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slide" Target="slide12.xml"/><Relationship Id="rId24" Type="http://schemas.openxmlformats.org/officeDocument/2006/relationships/image" Target="../media/image26.png"/><Relationship Id="rId5" Type="http://schemas.openxmlformats.org/officeDocument/2006/relationships/image" Target="../media/image12.gif"/><Relationship Id="rId15" Type="http://schemas.openxmlformats.org/officeDocument/2006/relationships/slide" Target="slide24.xml"/><Relationship Id="rId23" Type="http://schemas.openxmlformats.org/officeDocument/2006/relationships/image" Target="../media/image25.gif"/><Relationship Id="rId10" Type="http://schemas.openxmlformats.org/officeDocument/2006/relationships/image" Target="../media/image19.gif"/><Relationship Id="rId19" Type="http://schemas.openxmlformats.org/officeDocument/2006/relationships/image" Target="../media/image22.gif"/><Relationship Id="rId4" Type="http://schemas.openxmlformats.org/officeDocument/2006/relationships/image" Target="../media/image15.jpeg"/><Relationship Id="rId9" Type="http://schemas.openxmlformats.org/officeDocument/2006/relationships/image" Target="../media/image18.jpeg"/><Relationship Id="rId14" Type="http://schemas.openxmlformats.org/officeDocument/2006/relationships/slide" Target="slide18.xml"/><Relationship Id="rId22" Type="http://schemas.openxmlformats.org/officeDocument/2006/relationships/image" Target="../media/image24.png"/><Relationship Id="rId27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4.xml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4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4.xml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4.xml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5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5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5.xml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5.xml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5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audio" Target="../media/audio4.wav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slide" Target="slide2.xml"/><Relationship Id="rId10" Type="http://schemas.openxmlformats.org/officeDocument/2006/relationships/image" Target="../media/image33.png"/><Relationship Id="rId4" Type="http://schemas.openxmlformats.org/officeDocument/2006/relationships/audio" Target="../media/audio5.wav"/><Relationship Id="rId9" Type="http://schemas.openxmlformats.org/officeDocument/2006/relationships/image" Target="../media/image32.jpeg"/><Relationship Id="rId14" Type="http://schemas.openxmlformats.org/officeDocument/2006/relationships/image" Target="../media/image3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5.xml"/><Relationship Id="rId4" Type="http://schemas.openxmlformats.org/officeDocument/2006/relationships/slide" Target="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5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5.png"/><Relationship Id="rId3" Type="http://schemas.openxmlformats.org/officeDocument/2006/relationships/image" Target="../media/image62.gif"/><Relationship Id="rId7" Type="http://schemas.openxmlformats.org/officeDocument/2006/relationships/image" Target="../media/image8.png"/><Relationship Id="rId12" Type="http://schemas.openxmlformats.org/officeDocument/2006/relationships/image" Target="../media/image64.png"/><Relationship Id="rId2" Type="http://schemas.openxmlformats.org/officeDocument/2006/relationships/audio" Target="../media/audio6.wav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3.png"/><Relationship Id="rId5" Type="http://schemas.openxmlformats.org/officeDocument/2006/relationships/image" Target="../media/image20.jpeg"/><Relationship Id="rId15" Type="http://schemas.openxmlformats.org/officeDocument/2006/relationships/image" Target="../media/image66.png"/><Relationship Id="rId10" Type="http://schemas.openxmlformats.org/officeDocument/2006/relationships/image" Target="../media/image12.gif"/><Relationship Id="rId4" Type="http://schemas.openxmlformats.org/officeDocument/2006/relationships/image" Target="../media/image63.png"/><Relationship Id="rId9" Type="http://schemas.openxmlformats.org/officeDocument/2006/relationships/image" Target="../media/image11.png"/><Relationship Id="rId1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asil gambar untuk pemandangan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82" r="12482"/>
          <a:stretch/>
        </p:blipFill>
        <p:spPr bwMode="auto">
          <a:xfrm>
            <a:off x="-44879" y="-13670"/>
            <a:ext cx="9213537" cy="691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571472" y="740615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>
              <a:defRPr/>
            </a:pPr>
            <a:r>
              <a:rPr lang="id-ID" sz="4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28 Days Later" panose="020B0603050302020204" pitchFamily="34" charset="0"/>
              </a:rPr>
              <a:t>Selamat datang </a:t>
            </a:r>
            <a:endParaRPr lang="id-ID" sz="4800" dirty="0" smtClean="0">
              <a:solidFill>
                <a:prstClr val="white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28 Days Later" panose="020B06030503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9537" y="2300109"/>
            <a:ext cx="9213537" cy="1200329"/>
          </a:xfrm>
          <a:prstGeom prst="rect">
            <a:avLst/>
          </a:prstGeom>
          <a:solidFill>
            <a:srgbClr val="3F72BB">
              <a:alpha val="4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8 Days Later" panose="020B0603050302020204" pitchFamily="34" charset="0"/>
                <a:cs typeface="Aharoni" pitchFamily="2" charset="-79"/>
              </a:rPr>
              <a:t>Presentasi dari kami</a:t>
            </a:r>
          </a:p>
          <a:p>
            <a:pPr algn="ctr"/>
            <a:r>
              <a:rPr lang="id-ID" sz="3600" b="1" dirty="0" smtClean="0">
                <a:ln>
                  <a:solidFill>
                    <a:sysClr val="windowText" lastClr="000000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8 Days Later" panose="020B0603050302020204" pitchFamily="34" charset="0"/>
                <a:cs typeface="Aharoni" pitchFamily="2" charset="-79"/>
              </a:rPr>
              <a:t>“Hal-Hal LUCU di Sekitar kita”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6050" y="4000504"/>
            <a:ext cx="3541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itchFamily="66" charset="0"/>
              </a:rPr>
              <a:t>B</a:t>
            </a:r>
            <a:r>
              <a:rPr lang="id-ID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itchFamily="66" charset="0"/>
              </a:rPr>
              <a:t>Y:</a:t>
            </a:r>
          </a:p>
          <a:p>
            <a:pPr algn="ctr"/>
            <a:r>
              <a:rPr lang="id-ID" sz="2400" b="1" dirty="0" smtClean="0">
                <a:ln>
                  <a:solidFill>
                    <a:prstClr val="white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Nur Ali Muhammad</a:t>
            </a:r>
          </a:p>
          <a:p>
            <a:pPr algn="ctr"/>
            <a:r>
              <a:rPr lang="id-ID" sz="2400" b="1" dirty="0" smtClean="0">
                <a:ln>
                  <a:solidFill>
                    <a:prstClr val="white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&amp;</a:t>
            </a:r>
          </a:p>
          <a:p>
            <a:pPr algn="ctr"/>
            <a:r>
              <a:rPr lang="id-ID" sz="2400" b="1" dirty="0" smtClean="0">
                <a:ln>
                  <a:solidFill>
                    <a:prstClr val="white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Luki Alamsyah</a:t>
            </a:r>
            <a:endParaRPr lang="en-US" sz="2400" b="1" dirty="0">
              <a:ln>
                <a:solidFill>
                  <a:prstClr val="white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" name="Pentagon 15"/>
          <p:cNvSpPr/>
          <p:nvPr/>
        </p:nvSpPr>
        <p:spPr>
          <a:xfrm rot="16200000" flipV="1">
            <a:off x="-1117673" y="5473650"/>
            <a:ext cx="2420888" cy="4025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02580">
                <a:moveTo>
                  <a:pt x="12700" y="25400"/>
                </a:moveTo>
                <a:lnTo>
                  <a:pt x="2403746" y="0"/>
                </a:lnTo>
                <a:lnTo>
                  <a:pt x="2420888" y="42540"/>
                </a:lnTo>
                <a:lnTo>
                  <a:pt x="2048146" y="402580"/>
                </a:lnTo>
                <a:lnTo>
                  <a:pt x="0" y="402580"/>
                </a:lnTo>
                <a:lnTo>
                  <a:pt x="12700" y="2540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>
              <a:defRPr/>
            </a:pPr>
            <a:endParaRPr lang="id-ID" kern="0">
              <a:solidFill>
                <a:sysClr val="window" lastClr="FFFFFF"/>
              </a:solidFill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702422" y="5674940"/>
            <a:ext cx="7371579" cy="1221543"/>
            <a:chOff x="702422" y="5229200"/>
            <a:chExt cx="7371579" cy="1667283"/>
          </a:xfrm>
        </p:grpSpPr>
        <p:sp>
          <p:nvSpPr>
            <p:cNvPr id="10" name="Pentagon 9"/>
            <p:cNvSpPr/>
            <p:nvPr/>
          </p:nvSpPr>
          <p:spPr>
            <a:xfrm rot="16200000" flipV="1">
              <a:off x="234370" y="5697252"/>
              <a:ext cx="1656184" cy="720080"/>
            </a:xfrm>
            <a:prstGeom prst="homePlate">
              <a:avLst>
                <a:gd name="adj" fmla="val 51764"/>
              </a:avLst>
            </a:prstGeom>
            <a:blipFill>
              <a:blip r:embed="rId4"/>
              <a:tile tx="0" ty="0" sx="100000" sy="100000" flip="none" algn="tl"/>
            </a:blipFill>
            <a:ln w="25400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rtlCol="0" anchor="ctr"/>
            <a:lstStyle/>
            <a:p>
              <a:pPr algn="ctr">
                <a:defRPr/>
              </a:pPr>
              <a:endParaRPr lang="id-ID" kern="0">
                <a:solidFill>
                  <a:sysClr val="window" lastClr="FFFFFF"/>
                </a:solidFill>
              </a:endParaRPr>
            </a:p>
          </p:txBody>
        </p:sp>
        <p:grpSp>
          <p:nvGrpSpPr>
            <p:cNvPr id="6" name="Group 10"/>
            <p:cNvGrpSpPr/>
            <p:nvPr/>
          </p:nvGrpSpPr>
          <p:grpSpPr>
            <a:xfrm>
              <a:off x="1440885" y="5267683"/>
              <a:ext cx="6633116" cy="1628800"/>
              <a:chOff x="2114228" y="4725144"/>
              <a:chExt cx="6633116" cy="5085184"/>
            </a:xfrm>
            <a:blipFill>
              <a:blip r:embed="rId4"/>
              <a:tile tx="0" ty="0" sx="100000" sy="100000" flip="none" algn="tl"/>
            </a:blipFill>
          </p:grpSpPr>
          <p:sp>
            <p:nvSpPr>
              <p:cNvPr id="12" name="Pentagon 11"/>
              <p:cNvSpPr/>
              <p:nvPr/>
            </p:nvSpPr>
            <p:spPr>
              <a:xfrm rot="16200000" flipV="1">
                <a:off x="-68324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algn="ctr">
                  <a:defRPr/>
                </a:pPr>
                <a:endParaRPr lang="id-ID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3" name="Pentagon 12"/>
              <p:cNvSpPr/>
              <p:nvPr/>
            </p:nvSpPr>
            <p:spPr>
              <a:xfrm rot="16200000" flipV="1">
                <a:off x="665447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algn="ctr">
                  <a:defRPr/>
                </a:pPr>
                <a:endParaRPr lang="id-ID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4" name="Pentagon 13"/>
              <p:cNvSpPr/>
              <p:nvPr/>
            </p:nvSpPr>
            <p:spPr>
              <a:xfrm rot="16200000" flipV="1">
                <a:off x="1409935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algn="ctr">
                  <a:defRPr/>
                </a:pPr>
                <a:endParaRPr lang="id-ID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5" name="Pentagon 14"/>
              <p:cNvSpPr/>
              <p:nvPr/>
            </p:nvSpPr>
            <p:spPr>
              <a:xfrm rot="16200000" flipV="1">
                <a:off x="2143706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algn="ctr">
                  <a:defRPr/>
                </a:pPr>
                <a:endParaRPr lang="id-ID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6" name="Pentagon 15"/>
              <p:cNvSpPr/>
              <p:nvPr/>
            </p:nvSpPr>
            <p:spPr>
              <a:xfrm rot="16200000" flipV="1">
                <a:off x="2888194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algn="ctr">
                  <a:defRPr/>
                </a:pPr>
                <a:endParaRPr lang="id-ID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7" name="Pentagon 16"/>
              <p:cNvSpPr/>
              <p:nvPr/>
            </p:nvSpPr>
            <p:spPr>
              <a:xfrm rot="16200000" flipV="1">
                <a:off x="3621965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algn="ctr">
                  <a:defRPr/>
                </a:pPr>
                <a:endParaRPr lang="id-ID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8" name="Pentagon 17"/>
              <p:cNvSpPr/>
              <p:nvPr/>
            </p:nvSpPr>
            <p:spPr>
              <a:xfrm rot="16200000" flipV="1">
                <a:off x="4366453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algn="ctr">
                  <a:defRPr/>
                </a:pPr>
                <a:endParaRPr lang="id-ID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19" name="Pentagon 18"/>
              <p:cNvSpPr/>
              <p:nvPr/>
            </p:nvSpPr>
            <p:spPr>
              <a:xfrm rot="16200000" flipV="1">
                <a:off x="5100224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algn="ctr">
                  <a:defRPr/>
                </a:pPr>
                <a:endParaRPr lang="id-ID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20" name="Pentagon 19"/>
              <p:cNvSpPr/>
              <p:nvPr/>
            </p:nvSpPr>
            <p:spPr>
              <a:xfrm rot="16200000" flipV="1">
                <a:off x="5844712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algn="ctr">
                  <a:defRPr/>
                </a:pPr>
                <a:endParaRPr lang="id-ID" kern="0">
                  <a:solidFill>
                    <a:sysClr val="window" lastClr="FFFFFF"/>
                  </a:solidFill>
                </a:endParaRPr>
              </a:p>
            </p:txBody>
          </p:sp>
        </p:grpSp>
      </p:grpSp>
      <p:sp>
        <p:nvSpPr>
          <p:cNvPr id="24" name="Pentagon 15"/>
          <p:cNvSpPr/>
          <p:nvPr/>
        </p:nvSpPr>
        <p:spPr>
          <a:xfrm rot="5400000" flipH="1" flipV="1">
            <a:off x="-715662" y="5467300"/>
            <a:ext cx="2420888" cy="4152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  <a:gd name="connsiteX0" fmla="*/ 12700 w 2420888"/>
              <a:gd name="connsiteY0" fmla="*/ 0 h 415280"/>
              <a:gd name="connsiteX1" fmla="*/ 2403746 w 2420888"/>
              <a:gd name="connsiteY1" fmla="*/ 12700 h 415280"/>
              <a:gd name="connsiteX2" fmla="*/ 2420888 w 2420888"/>
              <a:gd name="connsiteY2" fmla="*/ 55240 h 415280"/>
              <a:gd name="connsiteX3" fmla="*/ 2048146 w 2420888"/>
              <a:gd name="connsiteY3" fmla="*/ 415280 h 415280"/>
              <a:gd name="connsiteX4" fmla="*/ 0 w 2420888"/>
              <a:gd name="connsiteY4" fmla="*/ 415280 h 415280"/>
              <a:gd name="connsiteX5" fmla="*/ 12700 w 2420888"/>
              <a:gd name="connsiteY5" fmla="*/ 0 h 41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15280">
                <a:moveTo>
                  <a:pt x="12700" y="0"/>
                </a:moveTo>
                <a:lnTo>
                  <a:pt x="2403746" y="12700"/>
                </a:lnTo>
                <a:lnTo>
                  <a:pt x="2420888" y="55240"/>
                </a:lnTo>
                <a:lnTo>
                  <a:pt x="2048146" y="415280"/>
                </a:lnTo>
                <a:lnTo>
                  <a:pt x="0" y="415280"/>
                </a:lnTo>
                <a:lnTo>
                  <a:pt x="12700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>
              <a:defRPr/>
            </a:pPr>
            <a:endParaRPr lang="id-ID" kern="0">
              <a:solidFill>
                <a:sysClr val="window" lastClr="FFFFFF"/>
              </a:solidFill>
            </a:endParaRPr>
          </a:p>
        </p:txBody>
      </p:sp>
      <p:sp>
        <p:nvSpPr>
          <p:cNvPr id="25" name="Pentagon 15"/>
          <p:cNvSpPr/>
          <p:nvPr/>
        </p:nvSpPr>
        <p:spPr>
          <a:xfrm rot="16200000" flipV="1">
            <a:off x="7540411" y="5946869"/>
            <a:ext cx="1499084" cy="4025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02580">
                <a:moveTo>
                  <a:pt x="12700" y="25400"/>
                </a:moveTo>
                <a:lnTo>
                  <a:pt x="2403746" y="0"/>
                </a:lnTo>
                <a:lnTo>
                  <a:pt x="2420888" y="42540"/>
                </a:lnTo>
                <a:lnTo>
                  <a:pt x="2048146" y="402580"/>
                </a:lnTo>
                <a:lnTo>
                  <a:pt x="0" y="402580"/>
                </a:lnTo>
                <a:lnTo>
                  <a:pt x="12700" y="2540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>
              <a:defRPr/>
            </a:pPr>
            <a:endParaRPr lang="id-ID" kern="0">
              <a:solidFill>
                <a:sysClr val="window" lastClr="FFFFFF"/>
              </a:solidFill>
            </a:endParaRPr>
          </a:p>
        </p:txBody>
      </p:sp>
      <p:sp>
        <p:nvSpPr>
          <p:cNvPr id="26" name="Pentagon 15"/>
          <p:cNvSpPr/>
          <p:nvPr/>
        </p:nvSpPr>
        <p:spPr>
          <a:xfrm rot="5400000" flipH="1" flipV="1">
            <a:off x="7457628" y="5478399"/>
            <a:ext cx="2420888" cy="4152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  <a:gd name="connsiteX0" fmla="*/ 12700 w 2420888"/>
              <a:gd name="connsiteY0" fmla="*/ 0 h 415280"/>
              <a:gd name="connsiteX1" fmla="*/ 2403746 w 2420888"/>
              <a:gd name="connsiteY1" fmla="*/ 12700 h 415280"/>
              <a:gd name="connsiteX2" fmla="*/ 2420888 w 2420888"/>
              <a:gd name="connsiteY2" fmla="*/ 55240 h 415280"/>
              <a:gd name="connsiteX3" fmla="*/ 2048146 w 2420888"/>
              <a:gd name="connsiteY3" fmla="*/ 415280 h 415280"/>
              <a:gd name="connsiteX4" fmla="*/ 0 w 2420888"/>
              <a:gd name="connsiteY4" fmla="*/ 415280 h 415280"/>
              <a:gd name="connsiteX5" fmla="*/ 12700 w 2420888"/>
              <a:gd name="connsiteY5" fmla="*/ 0 h 41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15280">
                <a:moveTo>
                  <a:pt x="12700" y="0"/>
                </a:moveTo>
                <a:lnTo>
                  <a:pt x="2403746" y="12700"/>
                </a:lnTo>
                <a:lnTo>
                  <a:pt x="2420888" y="55240"/>
                </a:lnTo>
                <a:lnTo>
                  <a:pt x="2048146" y="415280"/>
                </a:lnTo>
                <a:lnTo>
                  <a:pt x="0" y="415280"/>
                </a:lnTo>
                <a:lnTo>
                  <a:pt x="12700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>
              <a:defRPr/>
            </a:pPr>
            <a:endParaRPr lang="id-ID" kern="0">
              <a:solidFill>
                <a:sysClr val="window" lastClr="FFFFFF"/>
              </a:solidFill>
            </a:endParaRPr>
          </a:p>
        </p:txBody>
      </p:sp>
      <p:sp>
        <p:nvSpPr>
          <p:cNvPr id="27" name="Pentagon 15"/>
          <p:cNvSpPr/>
          <p:nvPr/>
        </p:nvSpPr>
        <p:spPr>
          <a:xfrm rot="16200000" flipV="1">
            <a:off x="7872908" y="5478399"/>
            <a:ext cx="2420888" cy="4152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  <a:gd name="connsiteX0" fmla="*/ 12700 w 2420888"/>
              <a:gd name="connsiteY0" fmla="*/ 0 h 415280"/>
              <a:gd name="connsiteX1" fmla="*/ 2403746 w 2420888"/>
              <a:gd name="connsiteY1" fmla="*/ 12700 h 415280"/>
              <a:gd name="connsiteX2" fmla="*/ 2420888 w 2420888"/>
              <a:gd name="connsiteY2" fmla="*/ 55240 h 415280"/>
              <a:gd name="connsiteX3" fmla="*/ 2048146 w 2420888"/>
              <a:gd name="connsiteY3" fmla="*/ 415280 h 415280"/>
              <a:gd name="connsiteX4" fmla="*/ 0 w 2420888"/>
              <a:gd name="connsiteY4" fmla="*/ 415280 h 415280"/>
              <a:gd name="connsiteX5" fmla="*/ 12700 w 2420888"/>
              <a:gd name="connsiteY5" fmla="*/ 0 h 41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15280">
                <a:moveTo>
                  <a:pt x="12700" y="0"/>
                </a:moveTo>
                <a:lnTo>
                  <a:pt x="2403746" y="12700"/>
                </a:lnTo>
                <a:lnTo>
                  <a:pt x="2420888" y="55240"/>
                </a:lnTo>
                <a:lnTo>
                  <a:pt x="2048146" y="415280"/>
                </a:lnTo>
                <a:lnTo>
                  <a:pt x="0" y="415280"/>
                </a:lnTo>
                <a:lnTo>
                  <a:pt x="12700" y="0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tlCol="0" anchor="ctr"/>
          <a:lstStyle/>
          <a:p>
            <a:pPr algn="ctr">
              <a:defRPr/>
            </a:pPr>
            <a:endParaRPr lang="id-ID" kern="0">
              <a:solidFill>
                <a:sysClr val="window" lastClr="FFFFFF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16710" y="5035824"/>
            <a:ext cx="1424989" cy="20141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5804" y="6033122"/>
            <a:ext cx="2854204" cy="12146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626709" y="5035824"/>
            <a:ext cx="1985851" cy="198982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2400" y="6406124"/>
            <a:ext cx="1551890" cy="4792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5080" y="5037594"/>
            <a:ext cx="480864" cy="44880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3100" y="6273347"/>
            <a:ext cx="1725203" cy="7341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260020" y="6350679"/>
            <a:ext cx="1725203" cy="7341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862851" y="5833657"/>
            <a:ext cx="2854204" cy="121461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3848" y="6406124"/>
            <a:ext cx="1551890" cy="4792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6294" y="6406124"/>
            <a:ext cx="1551890" cy="479260"/>
          </a:xfrm>
          <a:prstGeom prst="rect">
            <a:avLst/>
          </a:prstGeom>
        </p:spPr>
      </p:pic>
      <p:sp>
        <p:nvSpPr>
          <p:cNvPr id="60" name="Flowchart: Stored Data 20"/>
          <p:cNvSpPr/>
          <p:nvPr/>
        </p:nvSpPr>
        <p:spPr>
          <a:xfrm rot="16200000" flipH="1" flipV="1">
            <a:off x="4014190" y="-4185592"/>
            <a:ext cx="1080119" cy="925251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6058 w 10000"/>
              <a:gd name="connsiteY2" fmla="*/ 496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688 w 9021"/>
              <a:gd name="connsiteY0" fmla="*/ 0 h 10000"/>
              <a:gd name="connsiteX1" fmla="*/ 9021 w 9021"/>
              <a:gd name="connsiteY1" fmla="*/ 0 h 10000"/>
              <a:gd name="connsiteX2" fmla="*/ 5079 w 9021"/>
              <a:gd name="connsiteY2" fmla="*/ 4960 h 10000"/>
              <a:gd name="connsiteX3" fmla="*/ 9021 w 9021"/>
              <a:gd name="connsiteY3" fmla="*/ 10000 h 10000"/>
              <a:gd name="connsiteX4" fmla="*/ 688 w 9021"/>
              <a:gd name="connsiteY4" fmla="*/ 10000 h 10000"/>
              <a:gd name="connsiteX5" fmla="*/ 38 w 9021"/>
              <a:gd name="connsiteY5" fmla="*/ 5040 h 10000"/>
              <a:gd name="connsiteX6" fmla="*/ 688 w 9021"/>
              <a:gd name="connsiteY6" fmla="*/ 0 h 10000"/>
              <a:gd name="connsiteX0" fmla="*/ 1023 w 10260"/>
              <a:gd name="connsiteY0" fmla="*/ 0 h 10000"/>
              <a:gd name="connsiteX1" fmla="*/ 10260 w 10260"/>
              <a:gd name="connsiteY1" fmla="*/ 0 h 10000"/>
              <a:gd name="connsiteX2" fmla="*/ 5890 w 10260"/>
              <a:gd name="connsiteY2" fmla="*/ 4960 h 10000"/>
              <a:gd name="connsiteX3" fmla="*/ 10260 w 10260"/>
              <a:gd name="connsiteY3" fmla="*/ 10000 h 10000"/>
              <a:gd name="connsiteX4" fmla="*/ 1023 w 10260"/>
              <a:gd name="connsiteY4" fmla="*/ 10000 h 10000"/>
              <a:gd name="connsiteX5" fmla="*/ 302 w 10260"/>
              <a:gd name="connsiteY5" fmla="*/ 5040 h 10000"/>
              <a:gd name="connsiteX6" fmla="*/ 1023 w 10260"/>
              <a:gd name="connsiteY6" fmla="*/ 0 h 10000"/>
              <a:gd name="connsiteX0" fmla="*/ 763 w 10000"/>
              <a:gd name="connsiteY0" fmla="*/ 0 h 10000"/>
              <a:gd name="connsiteX1" fmla="*/ 10000 w 10000"/>
              <a:gd name="connsiteY1" fmla="*/ 0 h 10000"/>
              <a:gd name="connsiteX2" fmla="*/ 5630 w 10000"/>
              <a:gd name="connsiteY2" fmla="*/ 4960 h 10000"/>
              <a:gd name="connsiteX3" fmla="*/ 10000 w 10000"/>
              <a:gd name="connsiteY3" fmla="*/ 10000 h 10000"/>
              <a:gd name="connsiteX4" fmla="*/ 763 w 10000"/>
              <a:gd name="connsiteY4" fmla="*/ 10000 h 10000"/>
              <a:gd name="connsiteX5" fmla="*/ 42 w 10000"/>
              <a:gd name="connsiteY5" fmla="*/ 5040 h 10000"/>
              <a:gd name="connsiteX6" fmla="*/ 763 w 10000"/>
              <a:gd name="connsiteY6" fmla="*/ 0 h 10000"/>
              <a:gd name="connsiteX0" fmla="*/ 763 w 10000"/>
              <a:gd name="connsiteY0" fmla="*/ 0 h 10000"/>
              <a:gd name="connsiteX1" fmla="*/ 10000 w 10000"/>
              <a:gd name="connsiteY1" fmla="*/ 0 h 10000"/>
              <a:gd name="connsiteX2" fmla="*/ 3591 w 10000"/>
              <a:gd name="connsiteY2" fmla="*/ 4980 h 10000"/>
              <a:gd name="connsiteX3" fmla="*/ 10000 w 10000"/>
              <a:gd name="connsiteY3" fmla="*/ 10000 h 10000"/>
              <a:gd name="connsiteX4" fmla="*/ 763 w 10000"/>
              <a:gd name="connsiteY4" fmla="*/ 10000 h 10000"/>
              <a:gd name="connsiteX5" fmla="*/ 42 w 10000"/>
              <a:gd name="connsiteY5" fmla="*/ 5040 h 10000"/>
              <a:gd name="connsiteX6" fmla="*/ 763 w 10000"/>
              <a:gd name="connsiteY6" fmla="*/ 0 h 10000"/>
              <a:gd name="connsiteX0" fmla="*/ 763 w 12746"/>
              <a:gd name="connsiteY0" fmla="*/ 0 h 10000"/>
              <a:gd name="connsiteX1" fmla="*/ 12746 w 12746"/>
              <a:gd name="connsiteY1" fmla="*/ 0 h 10000"/>
              <a:gd name="connsiteX2" fmla="*/ 3591 w 12746"/>
              <a:gd name="connsiteY2" fmla="*/ 4980 h 10000"/>
              <a:gd name="connsiteX3" fmla="*/ 10000 w 12746"/>
              <a:gd name="connsiteY3" fmla="*/ 10000 h 10000"/>
              <a:gd name="connsiteX4" fmla="*/ 763 w 12746"/>
              <a:gd name="connsiteY4" fmla="*/ 10000 h 10000"/>
              <a:gd name="connsiteX5" fmla="*/ 42 w 12746"/>
              <a:gd name="connsiteY5" fmla="*/ 5040 h 10000"/>
              <a:gd name="connsiteX6" fmla="*/ 763 w 12746"/>
              <a:gd name="connsiteY6" fmla="*/ 0 h 10000"/>
              <a:gd name="connsiteX0" fmla="*/ 763 w 12746"/>
              <a:gd name="connsiteY0" fmla="*/ 0 h 10000"/>
              <a:gd name="connsiteX1" fmla="*/ 12746 w 12746"/>
              <a:gd name="connsiteY1" fmla="*/ 0 h 10000"/>
              <a:gd name="connsiteX2" fmla="*/ 3591 w 12746"/>
              <a:gd name="connsiteY2" fmla="*/ 4980 h 10000"/>
              <a:gd name="connsiteX3" fmla="*/ 12388 w 12746"/>
              <a:gd name="connsiteY3" fmla="*/ 10000 h 10000"/>
              <a:gd name="connsiteX4" fmla="*/ 763 w 12746"/>
              <a:gd name="connsiteY4" fmla="*/ 10000 h 10000"/>
              <a:gd name="connsiteX5" fmla="*/ 42 w 12746"/>
              <a:gd name="connsiteY5" fmla="*/ 5040 h 10000"/>
              <a:gd name="connsiteX6" fmla="*/ 763 w 12746"/>
              <a:gd name="connsiteY6" fmla="*/ 0 h 10000"/>
              <a:gd name="connsiteX0" fmla="*/ 763 w 12746"/>
              <a:gd name="connsiteY0" fmla="*/ 0 h 10000"/>
              <a:gd name="connsiteX1" fmla="*/ 12746 w 12746"/>
              <a:gd name="connsiteY1" fmla="*/ 0 h 10000"/>
              <a:gd name="connsiteX2" fmla="*/ 2755 w 12746"/>
              <a:gd name="connsiteY2" fmla="*/ 4960 h 10000"/>
              <a:gd name="connsiteX3" fmla="*/ 12388 w 12746"/>
              <a:gd name="connsiteY3" fmla="*/ 10000 h 10000"/>
              <a:gd name="connsiteX4" fmla="*/ 763 w 12746"/>
              <a:gd name="connsiteY4" fmla="*/ 10000 h 10000"/>
              <a:gd name="connsiteX5" fmla="*/ 42 w 12746"/>
              <a:gd name="connsiteY5" fmla="*/ 5040 h 10000"/>
              <a:gd name="connsiteX6" fmla="*/ 763 w 12746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46" h="10000">
                <a:moveTo>
                  <a:pt x="763" y="0"/>
                </a:moveTo>
                <a:lnTo>
                  <a:pt x="12746" y="0"/>
                </a:lnTo>
                <a:cubicBezTo>
                  <a:pt x="11725" y="0"/>
                  <a:pt x="2815" y="3293"/>
                  <a:pt x="2755" y="4960"/>
                </a:cubicBezTo>
                <a:cubicBezTo>
                  <a:pt x="2695" y="6627"/>
                  <a:pt x="11367" y="10000"/>
                  <a:pt x="12388" y="10000"/>
                </a:cubicBezTo>
                <a:lnTo>
                  <a:pt x="763" y="10000"/>
                </a:lnTo>
                <a:cubicBezTo>
                  <a:pt x="-258" y="10000"/>
                  <a:pt x="42" y="9961"/>
                  <a:pt x="42" y="5040"/>
                </a:cubicBezTo>
                <a:cubicBezTo>
                  <a:pt x="42" y="119"/>
                  <a:pt x="-258" y="0"/>
                  <a:pt x="763" y="0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kern="0" dirty="0">
              <a:solidFill>
                <a:sysClr val="window" lastClr="FFFFFF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3758" y="0"/>
            <a:ext cx="9394750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535900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cDeTriomph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3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n-NO" sz="2000" b="1" dirty="0" smtClean="0"/>
              <a:t>6. Sebuah kebiasaan buruk yang selalu dilestarikan</a:t>
            </a:r>
            <a:r>
              <a:rPr lang="nn-NO" sz="2000" b="1" dirty="0" smtClean="0"/>
              <a:t>.</a:t>
            </a:r>
            <a:endParaRPr lang="en-US" sz="2000" dirty="0"/>
          </a:p>
        </p:txBody>
      </p:sp>
      <p:pic>
        <p:nvPicPr>
          <p:cNvPr id="35842" name="Picture 2" descr="40 Meme lucu tentang kuliah ini cuma mahasiswa yang ngert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7286676" cy="5143538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8215338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000" b="1" dirty="0" smtClean="0"/>
              <a:t>7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Sering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terjadi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sering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ditemukan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apa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kamu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pernah</a:t>
            </a:r>
            <a:r>
              <a:rPr lang="en-US" sz="2000" b="1" dirty="0" smtClean="0"/>
              <a:t> </a:t>
            </a:r>
            <a:r>
              <a:rPr lang="id-ID" sz="2000" b="1" dirty="0" smtClean="0"/>
              <a:t>     </a:t>
            </a:r>
            <a:br>
              <a:rPr lang="id-ID" sz="2000" b="1" dirty="0" smtClean="0"/>
            </a:br>
            <a:r>
              <a:rPr lang="id-ID" sz="2000" b="1" dirty="0" smtClean="0"/>
              <a:t> </a:t>
            </a:r>
            <a:r>
              <a:rPr lang="id-ID" sz="2000" b="1" dirty="0" smtClean="0"/>
              <a:t>   </a:t>
            </a:r>
            <a:r>
              <a:rPr lang="en-US" sz="2000" b="1" dirty="0" err="1" smtClean="0"/>
              <a:t>merasakan</a:t>
            </a:r>
            <a:r>
              <a:rPr lang="en-US" sz="2000" b="1" dirty="0" smtClean="0"/>
              <a:t>?</a:t>
            </a:r>
            <a:endParaRPr lang="en-US" sz="2000" dirty="0"/>
          </a:p>
        </p:txBody>
      </p:sp>
      <p:pic>
        <p:nvPicPr>
          <p:cNvPr id="40962" name="Picture 2" descr="40 Meme lucu tentang kuliah ini cuma mahasiswa yang ngert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85860"/>
            <a:ext cx="7572428" cy="5076814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8215338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50"/>
                            </p:stCondLst>
                            <p:childTnLst>
                              <p:par>
                                <p:cTn id="1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91310"/>
          </a:xfrm>
        </p:spPr>
        <p:txBody>
          <a:bodyPr/>
          <a:lstStyle/>
          <a:p>
            <a:r>
              <a:rPr lang="id-ID" dirty="0" smtClean="0"/>
              <a:t>,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75009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9600" dirty="0" smtClean="0">
                <a:latin typeface="8th Cargo" pitchFamily="2" charset="0"/>
              </a:rPr>
              <a:t>Postingan Lucu </a:t>
            </a:r>
          </a:p>
          <a:p>
            <a:pPr algn="ctr"/>
            <a:r>
              <a:rPr lang="id-ID" sz="9600" dirty="0" smtClean="0">
                <a:latin typeface="8th Cargo" pitchFamily="2" charset="0"/>
              </a:rPr>
              <a:t>di FACEBOOK</a:t>
            </a:r>
            <a:endParaRPr lang="en-US" sz="9600" dirty="0">
              <a:latin typeface="8th Cargo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58148" y="5643578"/>
            <a:ext cx="785818" cy="785818"/>
            <a:chOff x="9501222" y="3214686"/>
            <a:chExt cx="785818" cy="1000132"/>
          </a:xfrm>
          <a:blipFill>
            <a:blip r:embed="rId2"/>
            <a:tile tx="0" ty="0" sx="100000" sy="100000" flip="none" algn="tl"/>
          </a:blipFill>
        </p:grpSpPr>
        <p:sp>
          <p:nvSpPr>
            <p:cNvPr id="7" name="Action Button: Home 6">
              <a:hlinkClick r:id="rId3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9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20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29" dur="1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30" dur="1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4" presetClass="exit" presetSubtype="32" fill="hold" grpId="2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" presetClass="exit" presetSubtype="32" fill="hold" grpId="2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box(ou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5" grpId="2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91310"/>
          </a:xfrm>
        </p:spPr>
        <p:txBody>
          <a:bodyPr/>
          <a:lstStyle/>
          <a:p>
            <a:r>
              <a:rPr lang="id-ID" dirty="0" smtClean="0"/>
              <a:t>,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428604"/>
            <a:ext cx="750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 smtClean="0">
                <a:latin typeface="8th Cargo" pitchFamily="2" charset="0"/>
              </a:rPr>
              <a:t>1. Kids jaman now</a:t>
            </a:r>
            <a:endParaRPr lang="en-US" sz="3200" dirty="0">
              <a:latin typeface="8th Cargo" pitchFamily="2" charset="0"/>
            </a:endParaRPr>
          </a:p>
        </p:txBody>
      </p:sp>
      <p:pic>
        <p:nvPicPr>
          <p:cNvPr id="41986" name="Picture 2" descr="kelakuan kids jaman now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627" y="1500174"/>
            <a:ext cx="8164339" cy="4572032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7858148" y="5643578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7" name="Action Button: Home 6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4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91310"/>
          </a:xfrm>
        </p:spPr>
        <p:txBody>
          <a:bodyPr/>
          <a:lstStyle/>
          <a:p>
            <a:r>
              <a:rPr lang="id-ID" dirty="0" smtClean="0"/>
              <a:t>,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428604"/>
            <a:ext cx="750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latin typeface="8th Cargo" pitchFamily="2" charset="0"/>
              </a:rPr>
              <a:t>2</a:t>
            </a:r>
            <a:r>
              <a:rPr lang="id-ID" sz="3200" dirty="0" smtClean="0">
                <a:latin typeface="8th Cargo" pitchFamily="2" charset="0"/>
              </a:rPr>
              <a:t>. Fix kamu ganteng</a:t>
            </a:r>
            <a:endParaRPr lang="en-US" sz="3200" dirty="0">
              <a:latin typeface="8th Cargo" pitchFamily="2" charset="0"/>
            </a:endParaRPr>
          </a:p>
        </p:txBody>
      </p:sp>
      <p:pic>
        <p:nvPicPr>
          <p:cNvPr id="62466" name="Picture 2" descr="status fb tergok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1071546"/>
            <a:ext cx="7786742" cy="4998876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7858148" y="5643578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7" name="Action Button: Home 6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4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2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785950"/>
          </a:xfrm>
        </p:spPr>
        <p:txBody>
          <a:bodyPr/>
          <a:lstStyle/>
          <a:p>
            <a:r>
              <a:rPr lang="id-ID" dirty="0" smtClean="0"/>
              <a:t>,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428604"/>
            <a:ext cx="750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>
                <a:latin typeface="8th Cargo" pitchFamily="2" charset="0"/>
              </a:rPr>
              <a:t>3</a:t>
            </a:r>
            <a:r>
              <a:rPr lang="id-ID" sz="2800" dirty="0" smtClean="0">
                <a:latin typeface="8th Cargo" pitchFamily="2" charset="0"/>
              </a:rPr>
              <a:t>.</a:t>
            </a:r>
            <a:r>
              <a:rPr lang="id-ID" sz="3200" dirty="0" smtClean="0">
                <a:latin typeface="8th Cargo" pitchFamily="2" charset="0"/>
              </a:rPr>
              <a:t> </a:t>
            </a:r>
            <a:r>
              <a:rPr lang="en-US" sz="2800" b="1" dirty="0" smtClean="0"/>
              <a:t>Bantu </a:t>
            </a:r>
            <a:r>
              <a:rPr lang="en-US" sz="2800" b="1" dirty="0"/>
              <a:t>Like </a:t>
            </a:r>
            <a:r>
              <a:rPr lang="en-US" sz="2800" b="1" dirty="0" err="1"/>
              <a:t>Gan</a:t>
            </a:r>
            <a:r>
              <a:rPr lang="en-US" sz="2800" b="1" dirty="0"/>
              <a:t>.. Up </a:t>
            </a:r>
            <a:r>
              <a:rPr lang="en-US" sz="2800" b="1" dirty="0" err="1"/>
              <a:t>Up</a:t>
            </a:r>
            <a:r>
              <a:rPr lang="en-US" sz="2800" b="1" dirty="0"/>
              <a:t> (</a:t>
            </a:r>
            <a:r>
              <a:rPr lang="en-US" sz="2800" b="1" dirty="0" err="1"/>
              <a:t>abaikan</a:t>
            </a:r>
            <a:r>
              <a:rPr lang="en-US" sz="2800" b="1" dirty="0"/>
              <a:t> </a:t>
            </a:r>
            <a:r>
              <a:rPr lang="en-US" sz="2800" b="1" dirty="0" err="1"/>
              <a:t>ingus</a:t>
            </a:r>
            <a:r>
              <a:rPr lang="en-US" sz="2800" b="1" dirty="0"/>
              <a:t>)</a:t>
            </a:r>
            <a:endParaRPr lang="en-US" sz="2800" dirty="0">
              <a:latin typeface="8th Cargo" pitchFamily="2" charset="0"/>
            </a:endParaRPr>
          </a:p>
        </p:txBody>
      </p:sp>
      <p:pic>
        <p:nvPicPr>
          <p:cNvPr id="61442" name="Picture 2" descr="https://1.bp.blogspot.com/-fdJWjqgt6kU/WlMejDLndQI/AAAAAAAADWs/9SVuXd9Z5P8noCrDmJBg2AlnWKZ7n8QoACLcBGAs/s320/swa-destruksi-02-573ae1762cb0bd290770db4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264" y="1142984"/>
            <a:ext cx="7824826" cy="5143536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7858148" y="5643578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7" name="Action Button: Home 6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4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91310"/>
          </a:xfrm>
        </p:spPr>
        <p:txBody>
          <a:bodyPr/>
          <a:lstStyle/>
          <a:p>
            <a:r>
              <a:rPr lang="id-ID" dirty="0" smtClean="0"/>
              <a:t>,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428604"/>
            <a:ext cx="750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latin typeface="8th Cargo" pitchFamily="2" charset="0"/>
              </a:rPr>
              <a:t>4</a:t>
            </a:r>
            <a:r>
              <a:rPr lang="id-ID" sz="3200" dirty="0" smtClean="0">
                <a:latin typeface="8th Cargo" pitchFamily="2" charset="0"/>
              </a:rPr>
              <a:t>. Aku sih yeess!</a:t>
            </a:r>
            <a:endParaRPr lang="en-US" sz="3200" dirty="0">
              <a:latin typeface="8th Cargo" pitchFamily="2" charset="0"/>
            </a:endParaRPr>
          </a:p>
        </p:txBody>
      </p:sp>
      <p:pic>
        <p:nvPicPr>
          <p:cNvPr id="60418" name="Picture 2" descr="status fb paling kocak gokil luc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2452" y="1071546"/>
            <a:ext cx="7634324" cy="5118016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7858148" y="5643578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7" name="Action Button: Home 6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4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6491310"/>
          </a:xfrm>
        </p:spPr>
        <p:txBody>
          <a:bodyPr/>
          <a:lstStyle/>
          <a:p>
            <a:r>
              <a:rPr lang="id-ID" dirty="0" smtClean="0"/>
              <a:t>,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2910" y="428604"/>
            <a:ext cx="750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dirty="0">
                <a:latin typeface="8th Cargo" pitchFamily="2" charset="0"/>
              </a:rPr>
              <a:t>5</a:t>
            </a:r>
            <a:r>
              <a:rPr lang="id-ID" sz="3200" dirty="0" smtClean="0">
                <a:latin typeface="8th Cargo" pitchFamily="2" charset="0"/>
              </a:rPr>
              <a:t>. Rip english</a:t>
            </a:r>
            <a:endParaRPr lang="en-US" sz="3200" dirty="0">
              <a:latin typeface="8th Cargo" pitchFamily="2" charset="0"/>
            </a:endParaRPr>
          </a:p>
        </p:txBody>
      </p:sp>
      <p:pic>
        <p:nvPicPr>
          <p:cNvPr id="59394" name="Picture 2" descr="postingan facebook paling luc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092" y="1285860"/>
            <a:ext cx="7853998" cy="4572032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7858148" y="5643578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7" name="Action Button: Home 6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>
                                      <p:cBhvr>
                                        <p:cTn id="14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id-ID" sz="9600" dirty="0" smtClean="0">
                <a:latin typeface="AderaDisplaySSi" pitchFamily="2" charset="0"/>
              </a:rPr>
              <a:t>CHAT LUCU ONLINE SHOP</a:t>
            </a:r>
            <a:endParaRPr lang="en-US" sz="9600" dirty="0">
              <a:latin typeface="AderaDisplaySSi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858148" y="5643578"/>
            <a:ext cx="785818" cy="785818"/>
            <a:chOff x="9501222" y="3214686"/>
            <a:chExt cx="785818" cy="1000132"/>
          </a:xfrm>
          <a:blipFill>
            <a:blip r:embed="rId2"/>
            <a:tile tx="0" ty="0" sx="100000" sy="100000" flip="none" algn="tl"/>
          </a:blipFill>
        </p:grpSpPr>
        <p:sp>
          <p:nvSpPr>
            <p:cNvPr id="5" name="Action Button: Home 4">
              <a:hlinkClick r:id="rId3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200"/>
                            </p:stCondLst>
                            <p:childTnLst>
                              <p:par>
                                <p:cTn id="18" presetID="4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 tmFilter="0,0; .5, 0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2" grpId="2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>
                <a:latin typeface="AderaDisplaySSi" pitchFamily="2" charset="0"/>
              </a:rPr>
              <a:t>1. LOL</a:t>
            </a:r>
            <a:endParaRPr lang="en-US" dirty="0">
              <a:latin typeface="AderaDisplaySSi" pitchFamily="2" charset="0"/>
            </a:endParaRPr>
          </a:p>
        </p:txBody>
      </p:sp>
      <p:pic>
        <p:nvPicPr>
          <p:cNvPr id="63490" name="Picture 2" descr="25 Chat Lucu Seller Olshop dengan Pembelinya yang akan Mencerahkan Harim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8215370" cy="4929222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8143900" y="5786454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9" name="Action Button: Home 8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193ED"/>
                                      </p:to>
                                    </p:animClr>
                                    <p:animClr clrSpc="rgb">
                                      <p:cBhvr>
                                        <p:cTn id="14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193ED"/>
                                      </p:to>
                                    </p:animClr>
                                    <p:set>
                                      <p:cBhvr>
                                        <p:cTn id="15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19" dur="6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Picture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84320" y="4192628"/>
            <a:ext cx="362770" cy="3385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707697" y="5772970"/>
            <a:ext cx="2854204" cy="1214616"/>
          </a:xfrm>
          <a:prstGeom prst="rect">
            <a:avLst/>
          </a:prstGeom>
        </p:spPr>
      </p:pic>
      <p:pic>
        <p:nvPicPr>
          <p:cNvPr id="85" name="Picture 84" descr="Duck_underwater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17131" y="4878357"/>
            <a:ext cx="914400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91" descr="Duck_family.gif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04370" y="5272057"/>
            <a:ext cx="4056062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628338" y="1632365"/>
            <a:ext cx="5029200" cy="5334000"/>
            <a:chOff x="2819400" y="762000"/>
            <a:chExt cx="3352800" cy="3505200"/>
          </a:xfrm>
        </p:grpSpPr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2819400" y="762000"/>
              <a:ext cx="3352800" cy="3505200"/>
              <a:chOff x="5562600" y="457200"/>
              <a:chExt cx="3352800" cy="2743200"/>
            </a:xfrm>
          </p:grpSpPr>
          <p:sp>
            <p:nvSpPr>
              <p:cNvPr id="16" name="Rectangle 15"/>
              <p:cNvSpPr/>
              <p:nvPr/>
            </p:nvSpPr>
            <p:spPr>
              <a:xfrm rot="5400000">
                <a:off x="4686300" y="1638300"/>
                <a:ext cx="2743200" cy="381000"/>
              </a:xfrm>
              <a:prstGeom prst="rect">
                <a:avLst/>
              </a:prstGeom>
              <a:blipFill>
                <a:blip r:embed="rId9"/>
                <a:tile tx="0" ty="0" sx="100000" sy="100000" flip="none" algn="tl"/>
              </a:blip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7124700" y="1638300"/>
                <a:ext cx="2743200" cy="381000"/>
              </a:xfrm>
              <a:prstGeom prst="rect">
                <a:avLst/>
              </a:prstGeom>
              <a:blipFill>
                <a:blip r:embed="rId9"/>
                <a:tile tx="0" ty="0" sx="100000" sy="100000" flip="none" algn="tl"/>
              </a:blip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Minus 14"/>
              <p:cNvSpPr/>
              <p:nvPr/>
            </p:nvSpPr>
            <p:spPr>
              <a:xfrm>
                <a:off x="5562600" y="457200"/>
                <a:ext cx="3352800" cy="304528"/>
              </a:xfrm>
              <a:prstGeom prst="mathMinus">
                <a:avLst>
                  <a:gd name="adj1" fmla="val 53149"/>
                </a:avLst>
              </a:prstGeom>
              <a:blipFill>
                <a:blip r:embed="rId9"/>
                <a:tile tx="0" ty="0" sx="100000" sy="100000" flip="none" algn="tl"/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&quot;No&quot; Symbol 13"/>
              <p:cNvSpPr/>
              <p:nvPr/>
            </p:nvSpPr>
            <p:spPr>
              <a:xfrm>
                <a:off x="8356600" y="496389"/>
                <a:ext cx="228600" cy="228600"/>
              </a:xfrm>
              <a:prstGeom prst="noSmoking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&quot;No&quot; Symbol 16"/>
              <p:cNvSpPr/>
              <p:nvPr/>
            </p:nvSpPr>
            <p:spPr>
              <a:xfrm>
                <a:off x="5943600" y="511084"/>
                <a:ext cx="228600" cy="228600"/>
              </a:xfrm>
              <a:prstGeom prst="noSmoking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3886200" y="914400"/>
              <a:ext cx="1162755" cy="152400"/>
              <a:chOff x="3886200" y="914400"/>
              <a:chExt cx="1162755" cy="152400"/>
            </a:xfrm>
          </p:grpSpPr>
          <p:sp>
            <p:nvSpPr>
              <p:cNvPr id="29" name="&quot;No&quot; Symbol 28"/>
              <p:cNvSpPr/>
              <p:nvPr/>
            </p:nvSpPr>
            <p:spPr>
              <a:xfrm>
                <a:off x="3886200" y="914309"/>
                <a:ext cx="152400" cy="152309"/>
              </a:xfrm>
              <a:prstGeom prst="noSmoking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&quot;No&quot; Symbol 29"/>
              <p:cNvSpPr/>
              <p:nvPr/>
            </p:nvSpPr>
            <p:spPr>
              <a:xfrm>
                <a:off x="4896908" y="914309"/>
                <a:ext cx="152400" cy="152309"/>
              </a:xfrm>
              <a:prstGeom prst="noSmoking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" name="Group 65"/>
          <p:cNvGrpSpPr>
            <a:grpSpLocks/>
          </p:cNvGrpSpPr>
          <p:nvPr/>
        </p:nvGrpSpPr>
        <p:grpSpPr bwMode="auto">
          <a:xfrm>
            <a:off x="2304738" y="2019270"/>
            <a:ext cx="1628775" cy="4667250"/>
            <a:chOff x="3809999" y="990601"/>
            <a:chExt cx="1628775" cy="4667250"/>
          </a:xfrm>
        </p:grpSpPr>
        <p:pic>
          <p:nvPicPr>
            <p:cNvPr id="27680" name="Picture 63" descr="Chain.gi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rot="5400000">
              <a:off x="1528762" y="3271838"/>
              <a:ext cx="4667250" cy="10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81" name="Picture 64" descr="Chain.gi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rot="5400000">
              <a:off x="3052762" y="3271838"/>
              <a:ext cx="4667250" cy="10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ound Diagonal Corner Rectangle 7">
            <a:hlinkClick r:id="rId11" action="ppaction://hlinksldjump"/>
          </p:cNvPr>
          <p:cNvSpPr/>
          <p:nvPr/>
        </p:nvSpPr>
        <p:spPr>
          <a:xfrm>
            <a:off x="2038017" y="3790421"/>
            <a:ext cx="2286000" cy="609600"/>
          </a:xfrm>
          <a:prstGeom prst="round2DiagRect">
            <a:avLst/>
          </a:prstGeom>
          <a:blipFill>
            <a:blip r:embed="rId12"/>
            <a:tile tx="0" ty="0" sx="100000" sy="100000" flip="none" algn="tl"/>
          </a:blip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gency FB" panose="020B0503020202020204" pitchFamily="34" charset="0"/>
              </a:rPr>
              <a:t>Postingan di facebook</a:t>
            </a:r>
            <a:endParaRPr lang="en-US" sz="2000" b="1" dirty="0">
              <a:ln w="17780" cmpd="sng">
                <a:noFill/>
                <a:prstDash val="solid"/>
                <a:miter lim="800000"/>
              </a:ln>
              <a:solidFill>
                <a:srgbClr val="FFFF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9" name="Round Diagonal Corner Rectangle 8">
            <a:hlinkClick r:id="rId13" action="ppaction://hlinksldjump"/>
          </p:cNvPr>
          <p:cNvSpPr/>
          <p:nvPr/>
        </p:nvSpPr>
        <p:spPr>
          <a:xfrm>
            <a:off x="1999938" y="3086070"/>
            <a:ext cx="2286000" cy="609600"/>
          </a:xfrm>
          <a:prstGeom prst="round2DiagRect">
            <a:avLst/>
          </a:prstGeom>
          <a:blipFill>
            <a:blip r:embed="rId12"/>
            <a:tile tx="0" ty="0" sx="100000" sy="100000" flip="none" algn="tl"/>
          </a:blip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gency FB" panose="020B0503020202020204" pitchFamily="34" charset="0"/>
              </a:rPr>
              <a:t>Meme l</a:t>
            </a:r>
            <a:r>
              <a:rPr lang="id-ID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gency FB" panose="020B0503020202020204" pitchFamily="34" charset="0"/>
              </a:rPr>
              <a:t>ucu mahasiswa</a:t>
            </a:r>
            <a:endParaRPr lang="en-US" sz="2000" b="1" dirty="0">
              <a:ln w="17780" cmpd="sng">
                <a:noFill/>
                <a:prstDash val="solid"/>
                <a:miter lim="800000"/>
              </a:ln>
              <a:solidFill>
                <a:srgbClr val="FFFF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8" name="Round Diagonal Corner Rectangle 17">
            <a:hlinkClick r:id="rId14" action="ppaction://hlinksldjump"/>
          </p:cNvPr>
          <p:cNvSpPr/>
          <p:nvPr/>
        </p:nvSpPr>
        <p:spPr>
          <a:xfrm>
            <a:off x="1999938" y="4457670"/>
            <a:ext cx="2286000" cy="609600"/>
          </a:xfrm>
          <a:prstGeom prst="round2DiagRect">
            <a:avLst/>
          </a:prstGeom>
          <a:blipFill>
            <a:blip r:embed="rId12"/>
            <a:tile tx="0" ty="0" sx="100000" sy="100000" flip="none" algn="tl"/>
          </a:blip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gency FB" panose="020B0503020202020204" pitchFamily="34" charset="0"/>
              </a:rPr>
              <a:t>Chat lucu online shop</a:t>
            </a:r>
            <a:endParaRPr lang="en-US" sz="2000" b="1" dirty="0">
              <a:ln w="17780" cmpd="sng">
                <a:noFill/>
                <a:prstDash val="solid"/>
                <a:miter lim="800000"/>
              </a:ln>
              <a:solidFill>
                <a:srgbClr val="FFFF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9" name="Round Diagonal Corner Rectangle 18">
            <a:hlinkClick r:id="rId15" action="ppaction://hlinksldjump"/>
          </p:cNvPr>
          <p:cNvSpPr/>
          <p:nvPr/>
        </p:nvSpPr>
        <p:spPr>
          <a:xfrm>
            <a:off x="1999938" y="5143470"/>
            <a:ext cx="2286000" cy="609600"/>
          </a:xfrm>
          <a:prstGeom prst="round2DiagRect">
            <a:avLst/>
          </a:prstGeom>
          <a:blipFill>
            <a:blip r:embed="rId12"/>
            <a:tile tx="0" ty="0" sx="100000" sy="100000" flip="none" algn="tl"/>
          </a:blip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gency FB" panose="020B0503020202020204" pitchFamily="34" charset="0"/>
              </a:rPr>
              <a:t>Chat lucu ojol</a:t>
            </a:r>
            <a:endParaRPr lang="en-US" sz="2000" b="1" dirty="0">
              <a:ln w="17780" cmpd="sng">
                <a:noFill/>
                <a:prstDash val="solid"/>
                <a:miter lim="800000"/>
              </a:ln>
              <a:solidFill>
                <a:srgbClr val="FFFF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1" name="Round Diagonal Corner Rectangle 20">
            <a:hlinkClick r:id="rId16" action="ppaction://hlinksldjump"/>
          </p:cNvPr>
          <p:cNvSpPr/>
          <p:nvPr/>
        </p:nvSpPr>
        <p:spPr>
          <a:xfrm>
            <a:off x="1999938" y="5829270"/>
            <a:ext cx="2286000" cy="609600"/>
          </a:xfrm>
          <a:prstGeom prst="round2DiagRect">
            <a:avLst/>
          </a:prstGeom>
          <a:blipFill>
            <a:blip r:embed="rId12"/>
            <a:tile tx="0" ty="0" sx="100000" sy="100000" flip="none" algn="tl"/>
          </a:blip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gency FB" panose="020B0503020202020204" pitchFamily="34" charset="0"/>
              </a:rPr>
              <a:t>Penutup</a:t>
            </a:r>
            <a:endParaRPr lang="en-US" sz="2000" b="1" dirty="0">
              <a:ln w="17780" cmpd="sng">
                <a:noFill/>
                <a:prstDash val="solid"/>
                <a:miter lim="800000"/>
              </a:ln>
              <a:solidFill>
                <a:srgbClr val="FFFF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11" name="Group 85"/>
          <p:cNvGrpSpPr>
            <a:grpSpLocks/>
          </p:cNvGrpSpPr>
          <p:nvPr/>
        </p:nvGrpSpPr>
        <p:grpSpPr bwMode="auto">
          <a:xfrm>
            <a:off x="1999938" y="2400270"/>
            <a:ext cx="2286000" cy="609600"/>
            <a:chOff x="2057400" y="2286000"/>
            <a:chExt cx="2286000" cy="609600"/>
          </a:xfrm>
          <a:blipFill>
            <a:blip r:embed="rId12"/>
            <a:tile tx="0" ty="0" sx="100000" sy="100000" flip="none" algn="tl"/>
          </a:blipFill>
        </p:grpSpPr>
        <p:sp>
          <p:nvSpPr>
            <p:cNvPr id="6" name="Round Diagonal Corner Rectangle 5">
              <a:hlinkClick r:id="rId17" action="ppaction://hlinksldjump"/>
            </p:cNvPr>
            <p:cNvSpPr/>
            <p:nvPr/>
          </p:nvSpPr>
          <p:spPr>
            <a:xfrm>
              <a:off x="2057400" y="2286000"/>
              <a:ext cx="2286000" cy="609600"/>
            </a:xfrm>
            <a:prstGeom prst="round2DiagRect">
              <a:avLst/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id-ID" sz="2000" b="1" dirty="0" smtClean="0">
                  <a:ln w="17780" cmpd="sng">
                    <a:noFill/>
                    <a:prstDash val="solid"/>
                    <a:miter lim="800000"/>
                  </a:ln>
                  <a:solidFill>
                    <a:srgbClr val="FFFFFF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Agency FB" panose="020B0503020202020204" pitchFamily="34" charset="0"/>
                </a:rPr>
                <a:t>Perkenalan</a:t>
              </a:r>
              <a:endParaRPr lang="en-US" sz="2000" b="1" dirty="0">
                <a:ln w="17780" cmpd="sng">
                  <a:noFill/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grpSp>
          <p:nvGrpSpPr>
            <p:cNvPr id="13" name="Group 32"/>
            <p:cNvGrpSpPr>
              <a:grpSpLocks/>
            </p:cNvGrpSpPr>
            <p:nvPr/>
          </p:nvGrpSpPr>
          <p:grpSpPr bwMode="auto">
            <a:xfrm>
              <a:off x="2231574" y="2378627"/>
              <a:ext cx="1828804" cy="228600"/>
              <a:chOff x="3900042" y="874551"/>
              <a:chExt cx="1162757" cy="152400"/>
            </a:xfrm>
            <a:grpFill/>
          </p:grpSpPr>
          <p:sp>
            <p:nvSpPr>
              <p:cNvPr id="34" name="&quot;No&quot; Symbol 33"/>
              <p:cNvSpPr/>
              <p:nvPr/>
            </p:nvSpPr>
            <p:spPr>
              <a:xfrm>
                <a:off x="3900042" y="874551"/>
                <a:ext cx="152410" cy="152400"/>
              </a:xfrm>
              <a:prstGeom prst="noSmoking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rgbClr val="4F81BD">
                          <a:tint val="63000"/>
                          <a:sat val="105000"/>
                        </a:srgbClr>
                      </a:gs>
                      <a:gs pos="90000">
                        <a:srgbClr val="4F81BD">
                          <a:shade val="50000"/>
                          <a:satMod val="100000"/>
                        </a:srgbClr>
                      </a:gs>
                    </a:gsLst>
                    <a:lin ang="5400000"/>
                  </a:gradFill>
                  <a:effectLst>
                    <a:glow rad="228600">
                      <a:srgbClr val="8064A2">
                        <a:satMod val="175000"/>
                        <a:alpha val="40000"/>
                      </a:srgbClr>
                    </a:glow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endParaRPr>
              </a:p>
            </p:txBody>
          </p:sp>
          <p:sp>
            <p:nvSpPr>
              <p:cNvPr id="35" name="&quot;No&quot; Symbol 34"/>
              <p:cNvSpPr/>
              <p:nvPr/>
            </p:nvSpPr>
            <p:spPr>
              <a:xfrm>
                <a:off x="4910390" y="874551"/>
                <a:ext cx="152409" cy="152400"/>
              </a:xfrm>
              <a:prstGeom prst="noSmoking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b="1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rgbClr val="4F81BD">
                          <a:tint val="63000"/>
                          <a:sat val="105000"/>
                        </a:srgbClr>
                      </a:gs>
                      <a:gs pos="90000">
                        <a:srgbClr val="4F81BD">
                          <a:shade val="50000"/>
                          <a:satMod val="100000"/>
                        </a:srgbClr>
                      </a:gs>
                    </a:gsLst>
                    <a:lin ang="5400000"/>
                  </a:gradFill>
                  <a:effectLst>
                    <a:glow rad="228600">
                      <a:srgbClr val="8064A2">
                        <a:satMod val="175000"/>
                        <a:alpha val="40000"/>
                      </a:srgbClr>
                    </a:glow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7674" name="Picture 88" descr="3D_bird.gif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590738" y="647670"/>
            <a:ext cx="9144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ardrop 45"/>
          <p:cNvSpPr/>
          <p:nvPr/>
        </p:nvSpPr>
        <p:spPr>
          <a:xfrm rot="18161604">
            <a:off x="1114448" y="1693649"/>
            <a:ext cx="462307" cy="467084"/>
          </a:xfrm>
          <a:prstGeom prst="teardrop">
            <a:avLst>
              <a:gd name="adj" fmla="val 109169"/>
            </a:avLst>
          </a:prstGeom>
          <a:gradFill>
            <a:gsLst>
              <a:gs pos="52000">
                <a:schemeClr val="accent6">
                  <a:shade val="51000"/>
                  <a:satMod val="130000"/>
                  <a:alpha val="96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scene3d>
            <a:camera prst="isometricLeftDown"/>
            <a:lightRig rig="threePt" dir="t"/>
          </a:scene3d>
          <a:sp3d extrusionH="25400" prstMaterial="plastic">
            <a:bevelT w="1270000" h="647700"/>
            <a:bevelB w="1270000" h="641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 rot="21024954">
            <a:off x="1033913" y="1385393"/>
            <a:ext cx="625971" cy="347687"/>
          </a:xfrm>
          <a:prstGeom prst="ellipse">
            <a:avLst/>
          </a:prstGeom>
          <a:blipFill>
            <a:blip r:embed="rId9"/>
            <a:tile tx="0" ty="0" sx="100000" sy="100000" flip="none" algn="tl"/>
          </a:blipFill>
          <a:ln>
            <a:noFill/>
          </a:ln>
          <a:scene3d>
            <a:camera prst="isometricOffAxis2Top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Teardrop 47"/>
          <p:cNvSpPr/>
          <p:nvPr/>
        </p:nvSpPr>
        <p:spPr>
          <a:xfrm rot="18161604">
            <a:off x="4782726" y="1691411"/>
            <a:ext cx="462307" cy="467084"/>
          </a:xfrm>
          <a:prstGeom prst="teardrop">
            <a:avLst>
              <a:gd name="adj" fmla="val 109169"/>
            </a:avLst>
          </a:prstGeom>
          <a:gradFill>
            <a:gsLst>
              <a:gs pos="52000">
                <a:schemeClr val="accent6">
                  <a:shade val="51000"/>
                  <a:satMod val="130000"/>
                  <a:alpha val="96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scene3d>
            <a:camera prst="isometricLeftDown"/>
            <a:lightRig rig="threePt" dir="t"/>
          </a:scene3d>
          <a:sp3d extrusionH="25400" prstMaterial="plastic">
            <a:bevelT w="1270000" h="647700"/>
            <a:bevelB w="1270000" h="641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 rot="21024954">
            <a:off x="4702191" y="1383155"/>
            <a:ext cx="625971" cy="347687"/>
          </a:xfrm>
          <a:prstGeom prst="ellipse">
            <a:avLst/>
          </a:prstGeom>
          <a:blipFill>
            <a:blip r:embed="rId9"/>
            <a:tile tx="0" ty="0" sx="100000" sy="100000" flip="none" algn="tl"/>
          </a:blipFill>
          <a:ln>
            <a:noFill/>
          </a:ln>
          <a:scene3d>
            <a:camera prst="isometricOffAxis2Top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I:\download baru\66510_files\burung2.gif"/>
          <p:cNvPicPr>
            <a:picLocks noChangeAspect="1" noChangeArrowheads="1" noCrop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9074" y="1318524"/>
            <a:ext cx="571500" cy="5715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4560" y="5466821"/>
            <a:ext cx="1825037" cy="1825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95635" y="4776294"/>
            <a:ext cx="2309956" cy="231457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981" t="13003" r="25465" b="6997"/>
          <a:stretch/>
        </p:blipFill>
        <p:spPr>
          <a:xfrm>
            <a:off x="7931250" y="4777049"/>
            <a:ext cx="1420837" cy="219456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2312" y="5518712"/>
            <a:ext cx="538438" cy="615358"/>
          </a:xfrm>
          <a:prstGeom prst="rect">
            <a:avLst/>
          </a:prstGeom>
        </p:spPr>
      </p:pic>
      <p:grpSp>
        <p:nvGrpSpPr>
          <p:cNvPr id="20" name="Group 39"/>
          <p:cNvGrpSpPr/>
          <p:nvPr/>
        </p:nvGrpSpPr>
        <p:grpSpPr>
          <a:xfrm>
            <a:off x="-806649" y="4928165"/>
            <a:ext cx="770022" cy="1892328"/>
            <a:chOff x="0" y="4917545"/>
            <a:chExt cx="795077" cy="1892328"/>
          </a:xfrm>
        </p:grpSpPr>
        <p:sp>
          <p:nvSpPr>
            <p:cNvPr id="41" name="Rounded Rectangle 40"/>
            <p:cNvSpPr/>
            <p:nvPr/>
          </p:nvSpPr>
          <p:spPr>
            <a:xfrm>
              <a:off x="0" y="4917545"/>
              <a:ext cx="795077" cy="1892328"/>
            </a:xfrm>
            <a:prstGeom prst="roundRect">
              <a:avLst/>
            </a:prstGeom>
            <a:solidFill>
              <a:srgbClr val="3399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2" name="Picture 3" descr="F:\proyek MPI PAIku\Volume-Normal-Blue-icon.png">
              <a:hlinkClick r:id="" action="ppaction://noaction">
                <a:snd r:embed="rId3" name="SOUND TRACK.wav"/>
              </a:hlinkClick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05" y="5670548"/>
              <a:ext cx="618595" cy="618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42"/>
            <p:cNvGrpSpPr/>
            <p:nvPr/>
          </p:nvGrpSpPr>
          <p:grpSpPr>
            <a:xfrm>
              <a:off x="82550" y="5029199"/>
              <a:ext cx="645322" cy="641349"/>
              <a:chOff x="125673" y="5181600"/>
              <a:chExt cx="645322" cy="641349"/>
            </a:xfrm>
          </p:grpSpPr>
          <p:pic>
            <p:nvPicPr>
              <p:cNvPr id="44" name="Picture 3" descr="F:\proyek MPI PAIku\Volume-Normal-Blue-icon.png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5181600"/>
                <a:ext cx="618595" cy="618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 descr="F:\proyek MPI PAIku\ICON\Sign-Stop-icon.png">
                <a:hlinkClick r:id="" action="ppaction://noaction">
                  <a:snd r:embed="rId25" name="click.wav"/>
                </a:hlinkClick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673" y="5181600"/>
                <a:ext cx="641349" cy="641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1" name="Round Diagonal Corner Rectangle 50">
            <a:hlinkClick r:id="rId27" action="ppaction://hlinksldjump"/>
          </p:cNvPr>
          <p:cNvSpPr/>
          <p:nvPr/>
        </p:nvSpPr>
        <p:spPr>
          <a:xfrm>
            <a:off x="1982519" y="260139"/>
            <a:ext cx="2286000" cy="609600"/>
          </a:xfrm>
          <a:prstGeom prst="round2DiagRect">
            <a:avLst/>
          </a:prstGeom>
          <a:blipFill>
            <a:blip r:embed="rId12"/>
            <a:tile tx="0" ty="0" sx="100000" sy="100000" flip="none" algn="tl"/>
          </a:blip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000" b="1" dirty="0" smtClean="0">
                <a:ln w="17780" cmpd="sng">
                  <a:noFill/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gency FB" panose="020B0503020202020204" pitchFamily="34" charset="0"/>
              </a:rPr>
              <a:t>Pilih Di Bawah Ini !!!</a:t>
            </a:r>
            <a:endParaRPr lang="en-US" sz="2000" b="1" dirty="0">
              <a:ln w="17780" cmpd="sng">
                <a:noFill/>
                <a:prstDash val="solid"/>
                <a:miter lim="800000"/>
              </a:ln>
              <a:solidFill>
                <a:srgbClr val="FFFFFF"/>
              </a:soli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2" name="Down Arrow 51"/>
          <p:cNvSpPr/>
          <p:nvPr/>
        </p:nvSpPr>
        <p:spPr>
          <a:xfrm>
            <a:off x="2886891" y="1058091"/>
            <a:ext cx="457200" cy="535578"/>
          </a:xfrm>
          <a:prstGeom prst="downArrow">
            <a:avLst/>
          </a:prstGeom>
          <a:blipFill>
            <a:blip r:embed="rId12"/>
            <a:tile tx="0" ty="0" sx="100000" sy="100000" flip="none" algn="tl"/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533737120"/>
      </p:ext>
    </p:extLst>
  </p:cSld>
  <p:clrMapOvr>
    <a:masterClrMapping/>
  </p:clrMapOvr>
  <p:transition spd="slow" advClick="0">
    <p:push dir="u"/>
    <p:sndAc>
      <p:stSnd loop="1">
        <p:snd r:embed="rId3" name="SOUND TRA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12673E-6 L -0.31666 -0.0922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0"/>
                            </p:stCondLst>
                            <p:childTnLst>
                              <p:par>
                                <p:cTn id="4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56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22" presetClass="exit" presetSubtype="1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400" dirty="0" smtClean="0">
                <a:latin typeface="AderaDisplaySSi" pitchFamily="2" charset="0"/>
              </a:rPr>
              <a:t>2</a:t>
            </a:r>
            <a:r>
              <a:rPr lang="id-ID" sz="2400" dirty="0" smtClean="0">
                <a:latin typeface="AderaDisplaySSi" pitchFamily="2" charset="0"/>
              </a:rPr>
              <a:t>. </a:t>
            </a:r>
            <a:r>
              <a:rPr lang="it-IT" sz="2400" dirty="0" smtClean="0"/>
              <a:t>Pertanyaan brilliant dari seorang customer</a:t>
            </a:r>
            <a:endParaRPr lang="it-IT" sz="2400" dirty="0"/>
          </a:p>
        </p:txBody>
      </p:sp>
      <p:pic>
        <p:nvPicPr>
          <p:cNvPr id="80898" name="Picture 2" descr="25 Chat Lucu Seller Olshop dengan Pembelinya yang akan Mencerahkan Harim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357248"/>
            <a:ext cx="8072494" cy="5000710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8143900" y="5786454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9" name="Action Button: Home 8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400" dirty="0" smtClean="0">
                <a:latin typeface="AderaDisplaySSi" pitchFamily="2" charset="0"/>
              </a:rPr>
              <a:t>3</a:t>
            </a:r>
            <a:r>
              <a:rPr lang="id-ID" sz="2400" dirty="0" smtClean="0">
                <a:latin typeface="AderaDisplaySSi" pitchFamily="2" charset="0"/>
              </a:rPr>
              <a:t>. </a:t>
            </a:r>
            <a:r>
              <a:rPr lang="en-US" sz="2400" dirty="0" err="1" smtClean="0"/>
              <a:t>Akibat</a:t>
            </a:r>
            <a:r>
              <a:rPr lang="en-US" sz="2400" dirty="0" smtClean="0"/>
              <a:t> </a:t>
            </a:r>
            <a:r>
              <a:rPr lang="en-US" sz="2400" dirty="0" err="1" smtClean="0"/>
              <a:t>terlalu</a:t>
            </a:r>
            <a:r>
              <a:rPr lang="en-US" sz="2400" dirty="0" smtClean="0"/>
              <a:t> </a:t>
            </a:r>
            <a:r>
              <a:rPr lang="en-US" sz="2400" dirty="0" err="1" smtClean="0"/>
              <a:t>banyak</a:t>
            </a:r>
            <a:r>
              <a:rPr lang="en-US" sz="2400" dirty="0" smtClean="0"/>
              <a:t> </a:t>
            </a:r>
            <a:r>
              <a:rPr lang="en-US" sz="2400" dirty="0" err="1" smtClean="0"/>
              <a:t>mengonsumsi</a:t>
            </a:r>
            <a:r>
              <a:rPr lang="en-US" sz="2400" dirty="0" smtClean="0"/>
              <a:t> </a:t>
            </a:r>
            <a:r>
              <a:rPr lang="en-US" sz="2400" dirty="0" err="1" smtClean="0"/>
              <a:t>micin</a:t>
            </a:r>
            <a:r>
              <a:rPr lang="en-US" sz="2400" dirty="0" smtClean="0"/>
              <a:t> </a:t>
            </a:r>
            <a:r>
              <a:rPr lang="en-US" sz="2400" dirty="0" err="1" smtClean="0"/>
              <a:t>nih,haha</a:t>
            </a:r>
            <a:endParaRPr lang="en-US" sz="2400" dirty="0">
              <a:latin typeface="AderaDisplaySSi" pitchFamily="2" charset="0"/>
            </a:endParaRPr>
          </a:p>
        </p:txBody>
      </p:sp>
      <p:pic>
        <p:nvPicPr>
          <p:cNvPr id="79874" name="Picture 2" descr="25 Chat Lucu Seller Olshop dengan Pembelinya yang akan Mencerahkan Harim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7" y="1357298"/>
            <a:ext cx="8131201" cy="5143535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8143900" y="5786454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7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1898"/>
            <a:ext cx="8686800" cy="1295400"/>
          </a:xfrm>
        </p:spPr>
        <p:txBody>
          <a:bodyPr>
            <a:noAutofit/>
          </a:bodyPr>
          <a:lstStyle/>
          <a:p>
            <a:r>
              <a:rPr lang="id-ID" sz="2000" dirty="0" smtClean="0">
                <a:latin typeface="AderaDisplaySSi" pitchFamily="2" charset="0"/>
              </a:rPr>
              <a:t>4</a:t>
            </a:r>
            <a:r>
              <a:rPr lang="id-ID" sz="2000" dirty="0" smtClean="0">
                <a:latin typeface="AderaDisplaySSi" pitchFamily="2" charset="0"/>
              </a:rPr>
              <a:t>. </a:t>
            </a:r>
            <a:r>
              <a:rPr lang="en-US" sz="2000" dirty="0" err="1" smtClean="0"/>
              <a:t>Oddo</a:t>
            </a:r>
            <a:r>
              <a:rPr lang="en-US" sz="2000" dirty="0" smtClean="0"/>
              <a:t> </a:t>
            </a:r>
            <a:r>
              <a:rPr lang="en-US" sz="2000" dirty="0" err="1" smtClean="0"/>
              <a:t>smartphone</a:t>
            </a:r>
            <a:r>
              <a:rPr lang="en-US" sz="2000" dirty="0" smtClean="0"/>
              <a:t>? </a:t>
            </a:r>
            <a:r>
              <a:rPr lang="en-US" sz="2000" dirty="0" err="1" smtClean="0"/>
              <a:t>Parah</a:t>
            </a:r>
            <a:r>
              <a:rPr lang="en-US" sz="2000" dirty="0" smtClean="0"/>
              <a:t> </a:t>
            </a:r>
            <a:r>
              <a:rPr lang="en-US" sz="2000" dirty="0" err="1" smtClean="0"/>
              <a:t>nih</a:t>
            </a:r>
            <a:r>
              <a:rPr lang="en-US" sz="2000" dirty="0" smtClean="0"/>
              <a:t> </a:t>
            </a:r>
            <a:r>
              <a:rPr lang="en-US" sz="2000" dirty="0" err="1" smtClean="0"/>
              <a:t>orang</a:t>
            </a:r>
            <a:r>
              <a:rPr lang="en-US" sz="2000" dirty="0" smtClean="0"/>
              <a:t> </a:t>
            </a:r>
            <a:r>
              <a:rPr lang="en-US" sz="2000" dirty="0" err="1" smtClean="0"/>
              <a:t>nggak</a:t>
            </a:r>
            <a:r>
              <a:rPr lang="en-US" sz="2000" dirty="0" smtClean="0"/>
              <a:t> tau </a:t>
            </a:r>
            <a:r>
              <a:rPr lang="en-US" sz="2000" dirty="0" err="1" smtClean="0"/>
              <a:t>merk</a:t>
            </a:r>
            <a:r>
              <a:rPr lang="en-US" sz="2000" dirty="0" smtClean="0"/>
              <a:t> hp-</a:t>
            </a:r>
            <a:r>
              <a:rPr lang="en-US" sz="2000" dirty="0" err="1" smtClean="0"/>
              <a:t>nya</a:t>
            </a:r>
            <a:r>
              <a:rPr lang="en-US" sz="2000" dirty="0" smtClean="0"/>
              <a:t> </a:t>
            </a:r>
            <a:r>
              <a:rPr lang="id-ID" sz="2000" dirty="0" smtClean="0"/>
              <a:t> </a:t>
            </a:r>
            <a:r>
              <a:rPr lang="id-ID" sz="2000" dirty="0" smtClean="0"/>
              <a:t> </a:t>
            </a:r>
            <a:br>
              <a:rPr lang="id-ID" sz="2000" dirty="0" smtClean="0"/>
            </a:br>
            <a:r>
              <a:rPr lang="id-ID" sz="2000" dirty="0" smtClean="0"/>
              <a:t> </a:t>
            </a:r>
            <a:r>
              <a:rPr lang="id-ID" sz="2000" dirty="0" smtClean="0"/>
              <a:t>    </a:t>
            </a:r>
            <a:r>
              <a:rPr lang="en-US" sz="2000" dirty="0" err="1" smtClean="0"/>
              <a:t>Raisa</a:t>
            </a:r>
            <a:r>
              <a:rPr lang="en-US" sz="2000" dirty="0" smtClean="0"/>
              <a:t>, </a:t>
            </a:r>
            <a:r>
              <a:rPr lang="en-US" sz="2000" dirty="0" err="1" smtClean="0"/>
              <a:t>huhuu</a:t>
            </a:r>
            <a:r>
              <a:rPr lang="en-US" sz="2000" dirty="0" smtClean="0"/>
              <a:t>...</a:t>
            </a:r>
            <a:endParaRPr lang="en-US" sz="2000" dirty="0"/>
          </a:p>
        </p:txBody>
      </p:sp>
      <p:pic>
        <p:nvPicPr>
          <p:cNvPr id="78850" name="Picture 2" descr="25 Chat Lucu Seller Olshop dengan Pembelinya yang akan Mencerahkan Harim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357298"/>
            <a:ext cx="8215370" cy="5143536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8143900" y="5857892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8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>
                <a:latin typeface="AderaDisplaySSi" pitchFamily="2" charset="0"/>
              </a:rPr>
              <a:t>5</a:t>
            </a:r>
            <a:r>
              <a:rPr lang="id-ID" dirty="0" smtClean="0">
                <a:latin typeface="AderaDisplaySSi" pitchFamily="2" charset="0"/>
              </a:rPr>
              <a:t>. </a:t>
            </a:r>
            <a:r>
              <a:rPr lang="en-US" dirty="0" err="1" smtClean="0"/>
              <a:t>Bukti</a:t>
            </a:r>
            <a:r>
              <a:rPr lang="en-US" dirty="0" smtClean="0"/>
              <a:t>? </a:t>
            </a:r>
            <a:r>
              <a:rPr lang="en-US" dirty="0" err="1" smtClean="0"/>
              <a:t>Oke</a:t>
            </a:r>
            <a:r>
              <a:rPr lang="en-US" dirty="0" smtClean="0"/>
              <a:t>. </a:t>
            </a:r>
            <a:r>
              <a:rPr lang="en-US" dirty="0" err="1" smtClean="0"/>
              <a:t>Customernya</a:t>
            </a:r>
            <a:r>
              <a:rPr lang="en-US" dirty="0" smtClean="0"/>
              <a:t> </a:t>
            </a:r>
            <a:r>
              <a:rPr lang="en-US" dirty="0" err="1" smtClean="0"/>
              <a:t>eksis</a:t>
            </a:r>
            <a:r>
              <a:rPr lang="en-US" dirty="0" smtClean="0"/>
              <a:t> </a:t>
            </a:r>
            <a:r>
              <a:rPr lang="en-US" dirty="0" err="1" smtClean="0"/>
              <a:t>banget</a:t>
            </a:r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77826" name="Picture 2" descr="25 Chat Lucu Seller Olshop dengan Pembelinya yang akan Mencerahkan Harim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85859"/>
            <a:ext cx="8143932" cy="5033278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8143900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97634"/>
          </a:xfrm>
        </p:spPr>
        <p:txBody>
          <a:bodyPr>
            <a:noAutofit/>
          </a:bodyPr>
          <a:lstStyle/>
          <a:p>
            <a:r>
              <a:rPr lang="id-ID" sz="9600" dirty="0" smtClean="0">
                <a:latin typeface="Cancun" pitchFamily="66" charset="0"/>
              </a:rPr>
              <a:t>CHAT LUCU </a:t>
            </a:r>
            <a:br>
              <a:rPr lang="id-ID" sz="9600" dirty="0" smtClean="0">
                <a:latin typeface="Cancun" pitchFamily="66" charset="0"/>
              </a:rPr>
            </a:br>
            <a:r>
              <a:rPr lang="id-ID" sz="8800" dirty="0" smtClean="0">
                <a:latin typeface="Cancun" pitchFamily="66" charset="0"/>
              </a:rPr>
              <a:t>OJEK ONLINE</a:t>
            </a:r>
            <a:endParaRPr lang="en-US" sz="8800" dirty="0">
              <a:latin typeface="Cancun" pitchFamily="66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143900" y="5929330"/>
            <a:ext cx="785818" cy="785818"/>
            <a:chOff x="9501222" y="3214686"/>
            <a:chExt cx="785818" cy="1000132"/>
          </a:xfrm>
          <a:blipFill>
            <a:blip r:embed="rId2"/>
            <a:tile tx="0" ty="0" sx="100000" sy="100000" flip="none" algn="tl"/>
          </a:blipFill>
        </p:grpSpPr>
        <p:sp>
          <p:nvSpPr>
            <p:cNvPr id="5" name="Action Button: Home 4">
              <a:hlinkClick r:id="rId3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6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100"/>
                            </p:stCondLst>
                            <p:childTnLst>
                              <p:par>
                                <p:cTn id="26" presetID="4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d-ID" sz="2400" dirty="0" smtClean="0"/>
              <a:t>1.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Belum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narik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Drivernya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malah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udah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dapat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masalah</a:t>
            </a:r>
            <a:r>
              <a:rPr lang="en-US" sz="2400" b="0" dirty="0" smtClean="0"/>
              <a:t> </a:t>
            </a:r>
            <a:r>
              <a:rPr lang="id-ID" sz="2400" b="0" dirty="0" smtClean="0"/>
              <a:t/>
            </a:r>
            <a:br>
              <a:rPr lang="id-ID" sz="2400" b="0" dirty="0" smtClean="0"/>
            </a:br>
            <a:r>
              <a:rPr lang="id-ID" sz="2400" b="0" dirty="0" smtClean="0"/>
              <a:t> </a:t>
            </a:r>
            <a:r>
              <a:rPr lang="id-ID" sz="2400" b="0" dirty="0" smtClean="0"/>
              <a:t>   </a:t>
            </a:r>
            <a:r>
              <a:rPr lang="en-US" sz="2400" b="0" dirty="0" err="1" smtClean="0"/>
              <a:t>duluan</a:t>
            </a:r>
            <a:r>
              <a:rPr lang="en-US" sz="2400" b="0" dirty="0" smtClean="0"/>
              <a:t>! Duh, </a:t>
            </a:r>
            <a:r>
              <a:rPr lang="en-US" sz="2400" b="0" dirty="0" err="1" smtClean="0"/>
              <a:t>nasib</a:t>
            </a:r>
            <a:r>
              <a:rPr lang="en-US" sz="2400" b="0" dirty="0" smtClean="0"/>
              <a:t>...</a:t>
            </a:r>
            <a:r>
              <a:rPr lang="en-US" sz="2400" b="0" dirty="0" err="1" smtClean="0"/>
              <a:t>nasib</a:t>
            </a:r>
            <a:r>
              <a:rPr lang="en-US" sz="2400" b="0" dirty="0" smtClean="0"/>
              <a:t>...!</a:t>
            </a:r>
            <a:endParaRPr lang="en-US" sz="2400" dirty="0"/>
          </a:p>
        </p:txBody>
      </p:sp>
      <p:pic>
        <p:nvPicPr>
          <p:cNvPr id="81922" name="Picture 2" descr="30 Chat dengan Driver Online Ini Akan Bikin Kamu Terbahak-baha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736"/>
            <a:ext cx="7929618" cy="5072098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8143900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600"/>
                            </p:stCondLst>
                            <p:childTnLst>
                              <p:par>
                                <p:cTn id="22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d-ID" sz="2400" dirty="0" smtClean="0"/>
              <a:t>2</a:t>
            </a:r>
            <a:r>
              <a:rPr lang="id-ID" sz="2400" dirty="0" smtClean="0"/>
              <a:t>.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Mungkin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jari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drivernya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lagi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kepleset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ya</a:t>
            </a:r>
            <a:r>
              <a:rPr lang="id-ID" sz="2400" b="0" dirty="0" smtClean="0"/>
              <a:t>...</a:t>
            </a:r>
            <a:endParaRPr lang="en-US" sz="2400" b="0" dirty="0"/>
          </a:p>
        </p:txBody>
      </p:sp>
      <p:pic>
        <p:nvPicPr>
          <p:cNvPr id="102402" name="Picture 2" descr="30 Chat dengan Driver Online Ini Akan Bikin Kamu Terbahak-baha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8001056" cy="5214974"/>
          </a:xfrm>
          <a:prstGeom prst="rect">
            <a:avLst/>
          </a:prstGeom>
          <a:noFill/>
        </p:spPr>
      </p:pic>
      <p:grpSp>
        <p:nvGrpSpPr>
          <p:cNvPr id="3" name="Group 4"/>
          <p:cNvGrpSpPr/>
          <p:nvPr/>
        </p:nvGrpSpPr>
        <p:grpSpPr>
          <a:xfrm>
            <a:off x="8143900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d-ID" sz="2400" dirty="0" smtClean="0"/>
              <a:t>3</a:t>
            </a:r>
            <a:r>
              <a:rPr lang="id-ID" sz="2400" dirty="0" smtClean="0"/>
              <a:t>.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Malah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Bapaknya</a:t>
            </a:r>
            <a:r>
              <a:rPr lang="en-US" sz="2400" b="0" dirty="0" smtClean="0"/>
              <a:t> yang </a:t>
            </a:r>
            <a:r>
              <a:rPr lang="en-US" sz="2400" b="0" dirty="0" err="1" smtClean="0"/>
              <a:t>ke</a:t>
            </a:r>
            <a:r>
              <a:rPr lang="en-US" sz="2400" b="0" dirty="0" smtClean="0"/>
              <a:t>-</a:t>
            </a:r>
            <a:r>
              <a:rPr lang="en-US" sz="2400" b="0" dirty="0" err="1" smtClean="0"/>
              <a:t>gr</a:t>
            </a:r>
            <a:r>
              <a:rPr lang="en-US" sz="2400" b="0" dirty="0" smtClean="0"/>
              <a:t>-an </a:t>
            </a:r>
            <a:r>
              <a:rPr lang="en-US" sz="2400" b="0" dirty="0" err="1" smtClean="0"/>
              <a:t>duluan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Ih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Malunya</a:t>
            </a:r>
            <a:r>
              <a:rPr lang="en-US" sz="2400" b="0" dirty="0" smtClean="0"/>
              <a:t> </a:t>
            </a:r>
            <a:r>
              <a:rPr lang="id-ID" sz="2400" b="0" dirty="0" smtClean="0"/>
              <a:t/>
            </a:r>
            <a:br>
              <a:rPr lang="id-ID" sz="2400" b="0" dirty="0" smtClean="0"/>
            </a:br>
            <a:r>
              <a:rPr lang="id-ID" sz="2400" b="0" dirty="0" smtClean="0"/>
              <a:t> </a:t>
            </a:r>
            <a:r>
              <a:rPr lang="id-ID" sz="2400" b="0" dirty="0" smtClean="0"/>
              <a:t>   </a:t>
            </a:r>
            <a:r>
              <a:rPr lang="en-US" sz="2400" b="0" dirty="0" err="1" smtClean="0"/>
              <a:t>sampai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di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ubun-ubun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tuh</a:t>
            </a:r>
            <a:r>
              <a:rPr lang="en-US" sz="2400" b="0" dirty="0" smtClean="0"/>
              <a:t>!</a:t>
            </a:r>
            <a:endParaRPr lang="en-US" sz="2400" dirty="0"/>
          </a:p>
        </p:txBody>
      </p:sp>
      <p:pic>
        <p:nvPicPr>
          <p:cNvPr id="101378" name="Picture 2" descr="30 Chat dengan Driver Online Ini Akan Bikin Kamu Terbahak-baha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36"/>
            <a:ext cx="8215370" cy="5143536"/>
          </a:xfrm>
          <a:prstGeom prst="rect">
            <a:avLst/>
          </a:prstGeom>
          <a:noFill/>
        </p:spPr>
      </p:pic>
      <p:grpSp>
        <p:nvGrpSpPr>
          <p:cNvPr id="3" name="Group 4"/>
          <p:cNvGrpSpPr/>
          <p:nvPr/>
        </p:nvGrpSpPr>
        <p:grpSpPr>
          <a:xfrm>
            <a:off x="8072462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1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30 Chat dengan Driver Online Ini Akan Bikin Kamu Terbahak-baha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700" y="1428736"/>
            <a:ext cx="8096266" cy="507209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d-ID" sz="2400" dirty="0" smtClean="0"/>
              <a:t>4</a:t>
            </a:r>
            <a:r>
              <a:rPr lang="id-ID" sz="2400" dirty="0" smtClean="0"/>
              <a:t>.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Malah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disangka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Kuntilanak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lagi</a:t>
            </a:r>
            <a:r>
              <a:rPr lang="en-US" sz="2400" b="0" dirty="0" smtClean="0"/>
              <a:t>.</a:t>
            </a:r>
            <a:endParaRPr lang="en-US" sz="2400" b="0" dirty="0"/>
          </a:p>
        </p:txBody>
      </p:sp>
      <p:grpSp>
        <p:nvGrpSpPr>
          <p:cNvPr id="3" name="Group 4"/>
          <p:cNvGrpSpPr/>
          <p:nvPr/>
        </p:nvGrpSpPr>
        <p:grpSpPr>
          <a:xfrm>
            <a:off x="8143900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100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id-ID" sz="2400" dirty="0" smtClean="0"/>
              <a:t>5</a:t>
            </a:r>
            <a:r>
              <a:rPr lang="id-ID" sz="2400" dirty="0" smtClean="0"/>
              <a:t>.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Sudah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gombal</a:t>
            </a:r>
            <a:r>
              <a:rPr lang="en-US" sz="2400" b="0" dirty="0" smtClean="0"/>
              <a:t>, </a:t>
            </a:r>
            <a:r>
              <a:rPr lang="en-US" sz="2400" b="0" dirty="0" err="1" smtClean="0"/>
              <a:t>malah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salah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sasaran</a:t>
            </a:r>
            <a:r>
              <a:rPr lang="en-US" sz="2400" b="0" dirty="0" smtClean="0"/>
              <a:t>! </a:t>
            </a:r>
            <a:r>
              <a:rPr lang="en-US" sz="2400" b="0" dirty="0" err="1" smtClean="0"/>
              <a:t>Malunya</a:t>
            </a:r>
            <a:r>
              <a:rPr lang="en-US" sz="2400" b="0" dirty="0" smtClean="0"/>
              <a:t> </a:t>
            </a:r>
            <a:r>
              <a:rPr lang="id-ID" sz="2400" b="0" dirty="0" smtClean="0"/>
              <a:t/>
            </a:r>
            <a:br>
              <a:rPr lang="id-ID" sz="2400" b="0" dirty="0" smtClean="0"/>
            </a:br>
            <a:r>
              <a:rPr lang="id-ID" sz="2400" b="0" dirty="0" smtClean="0"/>
              <a:t> </a:t>
            </a:r>
            <a:r>
              <a:rPr lang="id-ID" sz="2400" b="0" dirty="0" smtClean="0"/>
              <a:t>   </a:t>
            </a:r>
            <a:r>
              <a:rPr lang="en-US" sz="2400" b="0" dirty="0" err="1" smtClean="0"/>
              <a:t>sampai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sumsum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tulang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belakang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tuh</a:t>
            </a:r>
            <a:r>
              <a:rPr lang="en-US" sz="2400" b="0" dirty="0" smtClean="0"/>
              <a:t>!</a:t>
            </a:r>
            <a:endParaRPr lang="en-US" sz="2400" dirty="0"/>
          </a:p>
        </p:txBody>
      </p:sp>
      <p:pic>
        <p:nvPicPr>
          <p:cNvPr id="99330" name="Picture 2" descr="30 Chat dengan Driver Online Ini Akan Bikin Kamu Terbahak-baha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63" y="1357298"/>
            <a:ext cx="8024827" cy="5214974"/>
          </a:xfrm>
          <a:prstGeom prst="rect">
            <a:avLst/>
          </a:prstGeom>
          <a:noFill/>
        </p:spPr>
      </p:pic>
      <p:grpSp>
        <p:nvGrpSpPr>
          <p:cNvPr id="3" name="Group 4"/>
          <p:cNvGrpSpPr/>
          <p:nvPr/>
        </p:nvGrpSpPr>
        <p:grpSpPr>
          <a:xfrm>
            <a:off x="8143900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200"/>
                            </p:stCondLst>
                            <p:childTnLst>
                              <p:par>
                                <p:cTn id="22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8604"/>
          <a:stretch/>
        </p:blipFill>
        <p:spPr>
          <a:xfrm>
            <a:off x="1543049" y="-27543"/>
            <a:ext cx="6172200" cy="11064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415172">
            <a:off x="1827629" y="1341069"/>
            <a:ext cx="5453695" cy="49381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1303460" y="2966747"/>
            <a:ext cx="1267005" cy="36676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20240" y="71186"/>
            <a:ext cx="206325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50" b="1" dirty="0" err="1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ush Script MT" pitchFamily="66" charset="0"/>
              </a:rPr>
              <a:t>Perkenalan</a:t>
            </a:r>
            <a:endParaRPr lang="en-US" sz="4050" b="1" dirty="0">
              <a:ln w="12700">
                <a:solidFill>
                  <a:prstClr val="black"/>
                </a:solidFill>
                <a:prstDash val="solid"/>
              </a:ln>
              <a:solidFill>
                <a:prstClr val="black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ush Script MT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211935">
            <a:off x="3745595" y="1165287"/>
            <a:ext cx="1822615" cy="5078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4400" b="1">
                <a:ln w="1270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ush Script MT" pitchFamily="66" charset="0"/>
              </a:defRPr>
            </a:lvl1pPr>
          </a:lstStyle>
          <a:p>
            <a:r>
              <a:rPr lang="id-ID" sz="2700" dirty="0" smtClean="0"/>
              <a:t>Tentang Kami</a:t>
            </a:r>
            <a:endParaRPr lang="en-US" sz="27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29810" y="3049187"/>
            <a:ext cx="1285439" cy="3721005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2534652" y="1790341"/>
            <a:ext cx="4154905" cy="33944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id-ID" sz="1800" b="1" u="sng" dirty="0" smtClean="0">
                <a:latin typeface="Times New Roman" pitchFamily="18" charset="0"/>
                <a:cs typeface="Times New Roman" pitchFamily="18" charset="0"/>
              </a:rPr>
              <a:t>Nur Ali Muhammad (311810355)</a:t>
            </a:r>
          </a:p>
          <a:p>
            <a:pPr>
              <a:buNone/>
            </a:pPr>
            <a:r>
              <a:rPr lang="id-ID" sz="1800" b="1" dirty="0" smtClean="0">
                <a:latin typeface="Times New Roman" pitchFamily="18" charset="0"/>
                <a:cs typeface="Times New Roman" pitchFamily="18" charset="0"/>
              </a:rPr>
              <a:t>Mahasiswa aktif di Universitas Pelita</a:t>
            </a:r>
          </a:p>
          <a:p>
            <a:pPr>
              <a:buNone/>
            </a:pPr>
            <a:r>
              <a:rPr lang="id-ID" sz="1800" b="1" dirty="0" smtClean="0">
                <a:latin typeface="Times New Roman" pitchFamily="18" charset="0"/>
                <a:cs typeface="Times New Roman" pitchFamily="18" charset="0"/>
              </a:rPr>
              <a:t>Bangsa jurusan Teknik Informatika</a:t>
            </a:r>
          </a:p>
          <a:p>
            <a:pPr>
              <a:buNone/>
            </a:pPr>
            <a:r>
              <a:rPr lang="id-ID" sz="1800" b="1" dirty="0" smtClean="0">
                <a:latin typeface="Times New Roman" pitchFamily="18" charset="0"/>
                <a:cs typeface="Times New Roman" pitchFamily="18" charset="0"/>
              </a:rPr>
              <a:t>Tahun 2018</a:t>
            </a:r>
          </a:p>
          <a:p>
            <a:pPr>
              <a:buNone/>
            </a:pPr>
            <a:r>
              <a:rPr lang="id-ID" sz="1800" b="1" dirty="0" smtClean="0">
                <a:latin typeface="Times New Roman" pitchFamily="18" charset="0"/>
                <a:cs typeface="Times New Roman" pitchFamily="18" charset="0"/>
              </a:rPr>
              <a:t>Tinggal di Cikarang Timur Bekasi</a:t>
            </a:r>
            <a:endParaRPr lang="id-ID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id-ID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id-ID" sz="1800" b="1" u="sng" dirty="0" smtClean="0">
                <a:latin typeface="Times New Roman" pitchFamily="18" charset="0"/>
                <a:cs typeface="Times New Roman" pitchFamily="18" charset="0"/>
              </a:rPr>
              <a:t>Luki Alamsyah (311810607)</a:t>
            </a:r>
            <a:endParaRPr lang="id-ID" sz="18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id-ID" sz="1800" b="1" dirty="0" smtClean="0">
                <a:latin typeface="Times New Roman" pitchFamily="18" charset="0"/>
                <a:cs typeface="Times New Roman" pitchFamily="18" charset="0"/>
              </a:rPr>
              <a:t>Mahasiswa aktif di Universitas Pelita</a:t>
            </a:r>
          </a:p>
          <a:p>
            <a:pPr>
              <a:buNone/>
            </a:pPr>
            <a:r>
              <a:rPr lang="id-ID" sz="1800" b="1" dirty="0" smtClean="0">
                <a:latin typeface="Times New Roman" pitchFamily="18" charset="0"/>
                <a:cs typeface="Times New Roman" pitchFamily="18" charset="0"/>
              </a:rPr>
              <a:t>Bangsa jurusan Teknik Informatika</a:t>
            </a:r>
          </a:p>
          <a:p>
            <a:pPr>
              <a:buNone/>
            </a:pPr>
            <a:r>
              <a:rPr lang="id-ID" sz="1800" b="1" dirty="0" smtClean="0">
                <a:latin typeface="Times New Roman" pitchFamily="18" charset="0"/>
                <a:cs typeface="Times New Roman" pitchFamily="18" charset="0"/>
              </a:rPr>
              <a:t>Tahun </a:t>
            </a:r>
            <a:r>
              <a:rPr lang="id-ID" sz="1800" b="1" dirty="0" smtClean="0">
                <a:latin typeface="Times New Roman" pitchFamily="18" charset="0"/>
                <a:cs typeface="Times New Roman" pitchFamily="18" charset="0"/>
              </a:rPr>
              <a:t>2018</a:t>
            </a:r>
          </a:p>
          <a:p>
            <a:pPr>
              <a:buNone/>
            </a:pPr>
            <a:r>
              <a:rPr lang="id-ID" sz="1800" b="1" dirty="0" smtClean="0">
                <a:latin typeface="Times New Roman" pitchFamily="18" charset="0"/>
                <a:cs typeface="Times New Roman" pitchFamily="18" charset="0"/>
              </a:rPr>
              <a:t>Tinggal di Cabang Bungin Bekasi</a:t>
            </a:r>
            <a:endParaRPr lang="id-ID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id-ID" sz="1800" b="1" u="sng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575" t="4458" r="28976" b="7354"/>
          <a:stretch/>
        </p:blipFill>
        <p:spPr>
          <a:xfrm flipH="1">
            <a:off x="1857356" y="-8531"/>
            <a:ext cx="2652789" cy="686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575" t="4458" r="28976" b="7354"/>
          <a:stretch/>
        </p:blipFill>
        <p:spPr>
          <a:xfrm>
            <a:off x="4500562" y="0"/>
            <a:ext cx="2626077" cy="685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" descr="Hasil gambar untuk tembok tekstur bat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586"/>
          <a:stretch/>
        </p:blipFill>
        <p:spPr bwMode="auto">
          <a:xfrm flipH="1">
            <a:off x="470" y="0"/>
            <a:ext cx="202041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asil gambar untuk tembok tekstur bata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586"/>
          <a:stretch/>
        </p:blipFill>
        <p:spPr bwMode="auto">
          <a:xfrm flipH="1">
            <a:off x="7090064" y="-24"/>
            <a:ext cx="2053936" cy="68779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00100" y="5627767"/>
            <a:ext cx="7600950" cy="2057400"/>
            <a:chOff x="-457200" y="4495800"/>
            <a:chExt cx="10134600" cy="39624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400800" y="5212307"/>
              <a:ext cx="3276600" cy="1676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-457200" y="5212307"/>
              <a:ext cx="3505200" cy="1676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27377" y="4495800"/>
              <a:ext cx="6921223" cy="3962400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769378" y="5486401"/>
              <a:ext cx="2612010" cy="1447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-152403" y="5410200"/>
              <a:ext cx="2362201" cy="14478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143372" y="6000768"/>
            <a:ext cx="785818" cy="785818"/>
            <a:chOff x="9501222" y="3214686"/>
            <a:chExt cx="785818" cy="1000132"/>
          </a:xfrm>
          <a:blipFill>
            <a:blip r:embed="rId14"/>
            <a:tile tx="0" ty="0" sx="100000" sy="100000" flip="none" algn="tl"/>
          </a:blipFill>
        </p:grpSpPr>
        <p:sp>
          <p:nvSpPr>
            <p:cNvPr id="24" name="Action Button: Home 23">
              <a:hlinkClick r:id="rId15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16734368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utton30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4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0 L -0.08525 0.000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3.33333E-6 L 0.09184 -0.004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HARVES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30 Chat dengan Driver Online Ini Akan Bikin Kamu Terbahak-baha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560" y="1285860"/>
            <a:ext cx="8078406" cy="528641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400" dirty="0" smtClean="0"/>
              <a:t>6</a:t>
            </a:r>
            <a:r>
              <a:rPr lang="id-ID" sz="2400" dirty="0" smtClean="0"/>
              <a:t>.</a:t>
            </a:r>
            <a:r>
              <a:rPr lang="en-US" sz="2400" b="0" dirty="0" smtClean="0"/>
              <a:t> </a:t>
            </a:r>
            <a:r>
              <a:rPr lang="sv-SE" sz="2400" b="0" dirty="0" smtClean="0"/>
              <a:t>Ketika ayam dan bapaknya sama-sama dirindukan.</a:t>
            </a:r>
            <a:endParaRPr lang="sv-SE" sz="2400" b="0" dirty="0"/>
          </a:p>
        </p:txBody>
      </p:sp>
      <p:grpSp>
        <p:nvGrpSpPr>
          <p:cNvPr id="3" name="Group 4"/>
          <p:cNvGrpSpPr/>
          <p:nvPr/>
        </p:nvGrpSpPr>
        <p:grpSpPr>
          <a:xfrm>
            <a:off x="8143900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600"/>
                            </p:stCondLst>
                            <p:childTnLst>
                              <p:par>
                                <p:cTn id="22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9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30 Chat dengan Driver Online Ini Akan Bikin Kamu Terbahak-baha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928670"/>
            <a:ext cx="8286808" cy="571504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id-ID" sz="2400" dirty="0" smtClean="0"/>
              <a:t>7</a:t>
            </a:r>
            <a:r>
              <a:rPr lang="id-ID" sz="2400" dirty="0" smtClean="0"/>
              <a:t>.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Mungkin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drivernya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ada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titisan</a:t>
            </a:r>
            <a:r>
              <a:rPr lang="en-US" sz="2400" b="0" dirty="0" smtClean="0"/>
              <a:t> The Flash </a:t>
            </a:r>
            <a:r>
              <a:rPr lang="en-US" sz="2400" b="0" dirty="0" err="1" smtClean="0"/>
              <a:t>ya</a:t>
            </a:r>
            <a:r>
              <a:rPr lang="en-US" sz="2400" b="0" dirty="0" smtClean="0"/>
              <a:t>?</a:t>
            </a:r>
            <a:endParaRPr lang="en-US" sz="2400" dirty="0"/>
          </a:p>
        </p:txBody>
      </p:sp>
      <p:grpSp>
        <p:nvGrpSpPr>
          <p:cNvPr id="3" name="Group 4"/>
          <p:cNvGrpSpPr/>
          <p:nvPr/>
        </p:nvGrpSpPr>
        <p:grpSpPr>
          <a:xfrm>
            <a:off x="8143900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7434" y="642918"/>
            <a:ext cx="3209132" cy="1022121"/>
            <a:chOff x="2981662" y="830254"/>
            <a:chExt cx="3209132" cy="1022121"/>
          </a:xfrm>
        </p:grpSpPr>
        <p:pic>
          <p:nvPicPr>
            <p:cNvPr id="79" name="Picture 66" descr="INDONESIA FLAG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81662" y="830254"/>
              <a:ext cx="1656184" cy="1012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66" descr="INDONESIA FLAG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4610" y="839935"/>
              <a:ext cx="1656184" cy="1012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21629" y="214290"/>
            <a:ext cx="1886302" cy="1611525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258872" y="4286256"/>
            <a:ext cx="511390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spc="300" dirty="0" smtClean="0">
                <a:ln w="11430" cmpd="sng">
                  <a:solidFill>
                    <a:prstClr val="white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auhaus 93" pitchFamily="82" charset="0"/>
              </a:rPr>
              <a:t>“</a:t>
            </a:r>
            <a:r>
              <a:rPr lang="en-US" sz="3200" b="1" spc="300" dirty="0" err="1" smtClean="0">
                <a:ln w="11430" cmpd="sng">
                  <a:solidFill>
                    <a:prstClr val="white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auhaus 93" pitchFamily="82" charset="0"/>
              </a:rPr>
              <a:t>Atas</a:t>
            </a:r>
            <a:r>
              <a:rPr lang="en-US" sz="3200" b="1" spc="300" dirty="0" smtClean="0">
                <a:ln w="11430" cmpd="sng">
                  <a:solidFill>
                    <a:prstClr val="white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auhaus 93" pitchFamily="82" charset="0"/>
              </a:rPr>
              <a:t> </a:t>
            </a:r>
            <a:r>
              <a:rPr lang="en-US" sz="3200" b="1" spc="300" dirty="0" err="1" smtClean="0">
                <a:ln w="11430" cmpd="sng">
                  <a:solidFill>
                    <a:prstClr val="white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auhaus 93" pitchFamily="82" charset="0"/>
              </a:rPr>
              <a:t>Perhatiannya</a:t>
            </a:r>
            <a:endParaRPr lang="id-ID" sz="3200" b="1" spc="300" dirty="0" smtClean="0">
              <a:ln w="11430" cmpd="sng">
                <a:solidFill>
                  <a:prstClr val="white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glow rad="228600">
                  <a:srgbClr val="FF0000">
                    <a:alpha val="40000"/>
                  </a:srgbClr>
                </a:glow>
              </a:effectLst>
              <a:latin typeface="Bauhaus 93" pitchFamily="82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3200" b="1" spc="300" dirty="0" smtClean="0">
                <a:ln w="11430" cmpd="sng">
                  <a:solidFill>
                    <a:prstClr val="white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auhaus 93" pitchFamily="82" charset="0"/>
              </a:rPr>
              <a:t>Dan Semoga Terhibur”</a:t>
            </a:r>
            <a:endParaRPr lang="en-US" sz="3200" b="1" spc="300" dirty="0" smtClean="0">
              <a:ln w="11430" cmpd="sng">
                <a:solidFill>
                  <a:prstClr val="white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glow rad="228600">
                  <a:srgbClr val="FF0000">
                    <a:alpha val="40000"/>
                  </a:srgbClr>
                </a:glow>
              </a:effectLst>
              <a:latin typeface="Bauhaus 93" pitchFamily="8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81797" y="3383821"/>
            <a:ext cx="79804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800" b="1" spc="50" dirty="0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Engravers MT" pitchFamily="18" charset="0"/>
              </a:rPr>
              <a:t>TERIMA</a:t>
            </a:r>
            <a:r>
              <a:rPr lang="id-ID" sz="4800" b="1" spc="50" dirty="0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Engravers MT" pitchFamily="18" charset="0"/>
              </a:rPr>
              <a:t> </a:t>
            </a:r>
            <a:r>
              <a:rPr lang="en-US" sz="4800" b="1" spc="50" dirty="0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Engravers MT" pitchFamily="18" charset="0"/>
              </a:rPr>
              <a:t>KASIH</a:t>
            </a:r>
            <a:endParaRPr lang="en-US" sz="4800" b="1" spc="50" dirty="0" smtClean="0">
              <a:ln w="11430">
                <a:solidFill>
                  <a:srgbClr val="FFFF00"/>
                </a:solidFill>
              </a:ln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Engravers MT" pitchFamily="18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316051" y="2928934"/>
            <a:ext cx="26613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spc="300" dirty="0" smtClean="0">
                <a:ln w="11430" cmpd="sng">
                  <a:solidFill>
                    <a:prstClr val="white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auhaus 93" pitchFamily="82" charset="0"/>
              </a:rPr>
              <a:t>“</a:t>
            </a:r>
            <a:r>
              <a:rPr lang="en-US" sz="2000" b="1" spc="300" dirty="0" err="1" smtClean="0">
                <a:ln w="11430" cmpd="sng">
                  <a:solidFill>
                    <a:prstClr val="white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auhaus 93" pitchFamily="82" charset="0"/>
              </a:rPr>
              <a:t>Mengucapkan</a:t>
            </a:r>
            <a:r>
              <a:rPr lang="en-US" sz="2000" b="1" spc="300" dirty="0" smtClean="0">
                <a:ln w="11430" cmpd="sng">
                  <a:solidFill>
                    <a:prstClr val="white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Bauhaus 93" pitchFamily="82" charset="0"/>
              </a:rPr>
              <a:t>”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387745" y="2000240"/>
            <a:ext cx="65179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id-ID" sz="4800" b="1" spc="50" dirty="0" smtClean="0">
                <a:ln w="1143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101600">
                    <a:srgbClr val="FF0000">
                      <a:alpha val="60000"/>
                    </a:srgb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nard MT Condensed" panose="02050806060905020404" pitchFamily="18" charset="0"/>
              </a:rPr>
              <a:t>Kami Para Presenter</a:t>
            </a:r>
            <a:endParaRPr lang="en-US" sz="4800" b="1" spc="50" dirty="0">
              <a:ln w="11430">
                <a:solidFill>
                  <a:srgbClr val="FFFF00"/>
                </a:solidFill>
              </a:ln>
              <a:solidFill>
                <a:srgbClr val="FFFF00"/>
              </a:solidFill>
              <a:effectLst>
                <a:glow rad="101600">
                  <a:srgbClr val="FF0000">
                    <a:alpha val="60000"/>
                  </a:srgb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5" name="Pentagon 4"/>
          <p:cNvSpPr/>
          <p:nvPr/>
        </p:nvSpPr>
        <p:spPr>
          <a:xfrm rot="5400000">
            <a:off x="-1922437" y="2203847"/>
            <a:ext cx="4797152" cy="389457"/>
          </a:xfrm>
          <a:custGeom>
            <a:avLst/>
            <a:gdLst>
              <a:gd name="connsiteX0" fmla="*/ 0 w 5085184"/>
              <a:gd name="connsiteY0" fmla="*/ 0 h 720080"/>
              <a:gd name="connsiteX1" fmla="*/ 4712442 w 5085184"/>
              <a:gd name="connsiteY1" fmla="*/ 0 h 720080"/>
              <a:gd name="connsiteX2" fmla="*/ 5085184 w 5085184"/>
              <a:gd name="connsiteY2" fmla="*/ 360040 h 720080"/>
              <a:gd name="connsiteX3" fmla="*/ 4712442 w 5085184"/>
              <a:gd name="connsiteY3" fmla="*/ 720080 h 720080"/>
              <a:gd name="connsiteX4" fmla="*/ 0 w 5085184"/>
              <a:gd name="connsiteY4" fmla="*/ 720080 h 720080"/>
              <a:gd name="connsiteX5" fmla="*/ 0 w 5085184"/>
              <a:gd name="connsiteY5" fmla="*/ 0 h 720080"/>
              <a:gd name="connsiteX0" fmla="*/ 0 w 5085184"/>
              <a:gd name="connsiteY0" fmla="*/ 0 h 720080"/>
              <a:gd name="connsiteX1" fmla="*/ 4471142 w 5085184"/>
              <a:gd name="connsiteY1" fmla="*/ 381000 h 720080"/>
              <a:gd name="connsiteX2" fmla="*/ 5085184 w 5085184"/>
              <a:gd name="connsiteY2" fmla="*/ 360040 h 720080"/>
              <a:gd name="connsiteX3" fmla="*/ 4712442 w 5085184"/>
              <a:gd name="connsiteY3" fmla="*/ 720080 h 720080"/>
              <a:gd name="connsiteX4" fmla="*/ 0 w 5085184"/>
              <a:gd name="connsiteY4" fmla="*/ 720080 h 720080"/>
              <a:gd name="connsiteX5" fmla="*/ 0 w 5085184"/>
              <a:gd name="connsiteY5" fmla="*/ 0 h 720080"/>
              <a:gd name="connsiteX0" fmla="*/ 12700 w 5085184"/>
              <a:gd name="connsiteY0" fmla="*/ 0 h 364480"/>
              <a:gd name="connsiteX1" fmla="*/ 4471142 w 5085184"/>
              <a:gd name="connsiteY1" fmla="*/ 25400 h 364480"/>
              <a:gd name="connsiteX2" fmla="*/ 5085184 w 5085184"/>
              <a:gd name="connsiteY2" fmla="*/ 4440 h 364480"/>
              <a:gd name="connsiteX3" fmla="*/ 4712442 w 5085184"/>
              <a:gd name="connsiteY3" fmla="*/ 364480 h 364480"/>
              <a:gd name="connsiteX4" fmla="*/ 0 w 5085184"/>
              <a:gd name="connsiteY4" fmla="*/ 364480 h 364480"/>
              <a:gd name="connsiteX5" fmla="*/ 12700 w 5085184"/>
              <a:gd name="connsiteY5" fmla="*/ 0 h 36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5184" h="364480">
                <a:moveTo>
                  <a:pt x="12700" y="0"/>
                </a:moveTo>
                <a:lnTo>
                  <a:pt x="4471142" y="25400"/>
                </a:lnTo>
                <a:lnTo>
                  <a:pt x="5085184" y="4440"/>
                </a:lnTo>
                <a:lnTo>
                  <a:pt x="4712442" y="364480"/>
                </a:lnTo>
                <a:lnTo>
                  <a:pt x="0" y="364480"/>
                </a:lnTo>
                <a:lnTo>
                  <a:pt x="12700" y="0"/>
                </a:lnTo>
                <a:close/>
              </a:path>
            </a:pathLst>
          </a:cu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6" name="Pentagon 15"/>
          <p:cNvSpPr/>
          <p:nvPr/>
        </p:nvSpPr>
        <p:spPr>
          <a:xfrm rot="16200000" flipV="1">
            <a:off x="-1117673" y="5473650"/>
            <a:ext cx="2420888" cy="4025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02580">
                <a:moveTo>
                  <a:pt x="12700" y="25400"/>
                </a:moveTo>
                <a:lnTo>
                  <a:pt x="2403746" y="0"/>
                </a:lnTo>
                <a:lnTo>
                  <a:pt x="2420888" y="42540"/>
                </a:lnTo>
                <a:lnTo>
                  <a:pt x="2048146" y="402580"/>
                </a:lnTo>
                <a:lnTo>
                  <a:pt x="0" y="402580"/>
                </a:lnTo>
                <a:lnTo>
                  <a:pt x="12700" y="25400"/>
                </a:ln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grpSp>
        <p:nvGrpSpPr>
          <p:cNvPr id="3" name="Group 42"/>
          <p:cNvGrpSpPr/>
          <p:nvPr/>
        </p:nvGrpSpPr>
        <p:grpSpPr>
          <a:xfrm>
            <a:off x="702422" y="5674940"/>
            <a:ext cx="7371579" cy="1221543"/>
            <a:chOff x="702422" y="5229200"/>
            <a:chExt cx="7371579" cy="1667283"/>
          </a:xfrm>
        </p:grpSpPr>
        <p:sp>
          <p:nvSpPr>
            <p:cNvPr id="17" name="Pentagon 16"/>
            <p:cNvSpPr/>
            <p:nvPr/>
          </p:nvSpPr>
          <p:spPr>
            <a:xfrm rot="16200000" flipV="1">
              <a:off x="234370" y="5697252"/>
              <a:ext cx="1656184" cy="720080"/>
            </a:xfrm>
            <a:prstGeom prst="homePlate">
              <a:avLst>
                <a:gd name="adj" fmla="val 51764"/>
              </a:avLst>
            </a:prstGeom>
            <a:blipFill>
              <a:blip r:embed="rId6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grpSp>
          <p:nvGrpSpPr>
            <p:cNvPr id="4" name="Group 32"/>
            <p:cNvGrpSpPr/>
            <p:nvPr/>
          </p:nvGrpSpPr>
          <p:grpSpPr>
            <a:xfrm>
              <a:off x="1440885" y="5267683"/>
              <a:ext cx="6633116" cy="1628800"/>
              <a:chOff x="2114228" y="4725144"/>
              <a:chExt cx="6633116" cy="5085184"/>
            </a:xfrm>
            <a:blipFill>
              <a:blip r:embed="rId6"/>
              <a:tile tx="0" ty="0" sx="100000" sy="100000" flip="none" algn="tl"/>
            </a:blipFill>
          </p:grpSpPr>
          <p:sp>
            <p:nvSpPr>
              <p:cNvPr id="19" name="Pentagon 18"/>
              <p:cNvSpPr/>
              <p:nvPr/>
            </p:nvSpPr>
            <p:spPr>
              <a:xfrm rot="16200000" flipV="1">
                <a:off x="-68324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Pentagon 19"/>
              <p:cNvSpPr/>
              <p:nvPr/>
            </p:nvSpPr>
            <p:spPr>
              <a:xfrm rot="16200000" flipV="1">
                <a:off x="665447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Pentagon 20"/>
              <p:cNvSpPr/>
              <p:nvPr/>
            </p:nvSpPr>
            <p:spPr>
              <a:xfrm rot="16200000" flipV="1">
                <a:off x="1409935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Pentagon 21"/>
              <p:cNvSpPr/>
              <p:nvPr/>
            </p:nvSpPr>
            <p:spPr>
              <a:xfrm rot="16200000" flipV="1">
                <a:off x="2143706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Pentagon 22"/>
              <p:cNvSpPr/>
              <p:nvPr/>
            </p:nvSpPr>
            <p:spPr>
              <a:xfrm rot="16200000" flipV="1">
                <a:off x="2888194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Pentagon 23"/>
              <p:cNvSpPr/>
              <p:nvPr/>
            </p:nvSpPr>
            <p:spPr>
              <a:xfrm rot="16200000" flipV="1">
                <a:off x="3621965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Pentagon 24"/>
              <p:cNvSpPr/>
              <p:nvPr/>
            </p:nvSpPr>
            <p:spPr>
              <a:xfrm rot="16200000" flipV="1">
                <a:off x="4366453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Pentagon 25"/>
              <p:cNvSpPr/>
              <p:nvPr/>
            </p:nvSpPr>
            <p:spPr>
              <a:xfrm rot="16200000" flipV="1">
                <a:off x="5100224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Pentagon 26"/>
              <p:cNvSpPr/>
              <p:nvPr/>
            </p:nvSpPr>
            <p:spPr>
              <a:xfrm rot="16200000" flipV="1">
                <a:off x="5844712" y="6907696"/>
                <a:ext cx="5085184" cy="720080"/>
              </a:xfrm>
              <a:prstGeom prst="homePlate">
                <a:avLst>
                  <a:gd name="adj" fmla="val 51764"/>
                </a:avLst>
              </a:prstGeom>
              <a:grp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0" name="Pentagon 4"/>
          <p:cNvSpPr/>
          <p:nvPr/>
        </p:nvSpPr>
        <p:spPr>
          <a:xfrm rot="16200000" flipH="1">
            <a:off x="6672758" y="2222004"/>
            <a:ext cx="4821188" cy="377180"/>
          </a:xfrm>
          <a:custGeom>
            <a:avLst/>
            <a:gdLst>
              <a:gd name="connsiteX0" fmla="*/ 0 w 5085184"/>
              <a:gd name="connsiteY0" fmla="*/ 0 h 720080"/>
              <a:gd name="connsiteX1" fmla="*/ 4712442 w 5085184"/>
              <a:gd name="connsiteY1" fmla="*/ 0 h 720080"/>
              <a:gd name="connsiteX2" fmla="*/ 5085184 w 5085184"/>
              <a:gd name="connsiteY2" fmla="*/ 360040 h 720080"/>
              <a:gd name="connsiteX3" fmla="*/ 4712442 w 5085184"/>
              <a:gd name="connsiteY3" fmla="*/ 720080 h 720080"/>
              <a:gd name="connsiteX4" fmla="*/ 0 w 5085184"/>
              <a:gd name="connsiteY4" fmla="*/ 720080 h 720080"/>
              <a:gd name="connsiteX5" fmla="*/ 0 w 5085184"/>
              <a:gd name="connsiteY5" fmla="*/ 0 h 720080"/>
              <a:gd name="connsiteX0" fmla="*/ 0 w 5085184"/>
              <a:gd name="connsiteY0" fmla="*/ 0 h 720080"/>
              <a:gd name="connsiteX1" fmla="*/ 4471142 w 5085184"/>
              <a:gd name="connsiteY1" fmla="*/ 381000 h 720080"/>
              <a:gd name="connsiteX2" fmla="*/ 5085184 w 5085184"/>
              <a:gd name="connsiteY2" fmla="*/ 360040 h 720080"/>
              <a:gd name="connsiteX3" fmla="*/ 4712442 w 5085184"/>
              <a:gd name="connsiteY3" fmla="*/ 720080 h 720080"/>
              <a:gd name="connsiteX4" fmla="*/ 0 w 5085184"/>
              <a:gd name="connsiteY4" fmla="*/ 720080 h 720080"/>
              <a:gd name="connsiteX5" fmla="*/ 0 w 5085184"/>
              <a:gd name="connsiteY5" fmla="*/ 0 h 720080"/>
              <a:gd name="connsiteX0" fmla="*/ 12700 w 5085184"/>
              <a:gd name="connsiteY0" fmla="*/ 0 h 364480"/>
              <a:gd name="connsiteX1" fmla="*/ 4471142 w 5085184"/>
              <a:gd name="connsiteY1" fmla="*/ 25400 h 364480"/>
              <a:gd name="connsiteX2" fmla="*/ 5085184 w 5085184"/>
              <a:gd name="connsiteY2" fmla="*/ 4440 h 364480"/>
              <a:gd name="connsiteX3" fmla="*/ 4712442 w 5085184"/>
              <a:gd name="connsiteY3" fmla="*/ 364480 h 364480"/>
              <a:gd name="connsiteX4" fmla="*/ 0 w 5085184"/>
              <a:gd name="connsiteY4" fmla="*/ 364480 h 364480"/>
              <a:gd name="connsiteX5" fmla="*/ 12700 w 5085184"/>
              <a:gd name="connsiteY5" fmla="*/ 0 h 364480"/>
              <a:gd name="connsiteX0" fmla="*/ 12700 w 5085184"/>
              <a:gd name="connsiteY0" fmla="*/ 12700 h 377180"/>
              <a:gd name="connsiteX1" fmla="*/ 4445742 w 5085184"/>
              <a:gd name="connsiteY1" fmla="*/ 0 h 377180"/>
              <a:gd name="connsiteX2" fmla="*/ 5085184 w 5085184"/>
              <a:gd name="connsiteY2" fmla="*/ 17140 h 377180"/>
              <a:gd name="connsiteX3" fmla="*/ 4712442 w 5085184"/>
              <a:gd name="connsiteY3" fmla="*/ 377180 h 377180"/>
              <a:gd name="connsiteX4" fmla="*/ 0 w 5085184"/>
              <a:gd name="connsiteY4" fmla="*/ 377180 h 377180"/>
              <a:gd name="connsiteX5" fmla="*/ 12700 w 5085184"/>
              <a:gd name="connsiteY5" fmla="*/ 12700 h 37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5184" h="377180">
                <a:moveTo>
                  <a:pt x="12700" y="12700"/>
                </a:moveTo>
                <a:lnTo>
                  <a:pt x="4445742" y="0"/>
                </a:lnTo>
                <a:lnTo>
                  <a:pt x="5085184" y="17140"/>
                </a:lnTo>
                <a:lnTo>
                  <a:pt x="4712442" y="377180"/>
                </a:lnTo>
                <a:lnTo>
                  <a:pt x="0" y="377180"/>
                </a:lnTo>
                <a:lnTo>
                  <a:pt x="12700" y="12700"/>
                </a:lnTo>
                <a:close/>
              </a:path>
            </a:pathLst>
          </a:cu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1" name="Pentagon 4"/>
          <p:cNvSpPr/>
          <p:nvPr/>
        </p:nvSpPr>
        <p:spPr>
          <a:xfrm rot="5400000">
            <a:off x="6244350" y="2216082"/>
            <a:ext cx="4880484" cy="448320"/>
          </a:xfrm>
          <a:custGeom>
            <a:avLst/>
            <a:gdLst>
              <a:gd name="connsiteX0" fmla="*/ 0 w 5085184"/>
              <a:gd name="connsiteY0" fmla="*/ 0 h 720080"/>
              <a:gd name="connsiteX1" fmla="*/ 4712442 w 5085184"/>
              <a:gd name="connsiteY1" fmla="*/ 0 h 720080"/>
              <a:gd name="connsiteX2" fmla="*/ 5085184 w 5085184"/>
              <a:gd name="connsiteY2" fmla="*/ 360040 h 720080"/>
              <a:gd name="connsiteX3" fmla="*/ 4712442 w 5085184"/>
              <a:gd name="connsiteY3" fmla="*/ 720080 h 720080"/>
              <a:gd name="connsiteX4" fmla="*/ 0 w 5085184"/>
              <a:gd name="connsiteY4" fmla="*/ 720080 h 720080"/>
              <a:gd name="connsiteX5" fmla="*/ 0 w 5085184"/>
              <a:gd name="connsiteY5" fmla="*/ 0 h 720080"/>
              <a:gd name="connsiteX0" fmla="*/ 0 w 5085184"/>
              <a:gd name="connsiteY0" fmla="*/ 0 h 720080"/>
              <a:gd name="connsiteX1" fmla="*/ 4471142 w 5085184"/>
              <a:gd name="connsiteY1" fmla="*/ 381000 h 720080"/>
              <a:gd name="connsiteX2" fmla="*/ 5085184 w 5085184"/>
              <a:gd name="connsiteY2" fmla="*/ 360040 h 720080"/>
              <a:gd name="connsiteX3" fmla="*/ 4712442 w 5085184"/>
              <a:gd name="connsiteY3" fmla="*/ 720080 h 720080"/>
              <a:gd name="connsiteX4" fmla="*/ 0 w 5085184"/>
              <a:gd name="connsiteY4" fmla="*/ 720080 h 720080"/>
              <a:gd name="connsiteX5" fmla="*/ 0 w 5085184"/>
              <a:gd name="connsiteY5" fmla="*/ 0 h 720080"/>
              <a:gd name="connsiteX0" fmla="*/ 12700 w 5085184"/>
              <a:gd name="connsiteY0" fmla="*/ 0 h 364480"/>
              <a:gd name="connsiteX1" fmla="*/ 4471142 w 5085184"/>
              <a:gd name="connsiteY1" fmla="*/ 25400 h 364480"/>
              <a:gd name="connsiteX2" fmla="*/ 5085184 w 5085184"/>
              <a:gd name="connsiteY2" fmla="*/ 4440 h 364480"/>
              <a:gd name="connsiteX3" fmla="*/ 4712442 w 5085184"/>
              <a:gd name="connsiteY3" fmla="*/ 364480 h 364480"/>
              <a:gd name="connsiteX4" fmla="*/ 0 w 5085184"/>
              <a:gd name="connsiteY4" fmla="*/ 364480 h 364480"/>
              <a:gd name="connsiteX5" fmla="*/ 12700 w 5085184"/>
              <a:gd name="connsiteY5" fmla="*/ 0 h 36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5184" h="364480">
                <a:moveTo>
                  <a:pt x="12700" y="0"/>
                </a:moveTo>
                <a:lnTo>
                  <a:pt x="4471142" y="25400"/>
                </a:lnTo>
                <a:lnTo>
                  <a:pt x="5085184" y="4440"/>
                </a:lnTo>
                <a:lnTo>
                  <a:pt x="4712442" y="364480"/>
                </a:lnTo>
                <a:lnTo>
                  <a:pt x="0" y="364480"/>
                </a:lnTo>
                <a:lnTo>
                  <a:pt x="12700" y="0"/>
                </a:lnTo>
                <a:close/>
              </a:path>
            </a:pathLst>
          </a:cu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2" name="Pentagon 4"/>
          <p:cNvSpPr/>
          <p:nvPr/>
        </p:nvSpPr>
        <p:spPr>
          <a:xfrm rot="16200000" flipH="1">
            <a:off x="-2305757" y="2209986"/>
            <a:ext cx="4797152" cy="377180"/>
          </a:xfrm>
          <a:custGeom>
            <a:avLst/>
            <a:gdLst>
              <a:gd name="connsiteX0" fmla="*/ 0 w 5085184"/>
              <a:gd name="connsiteY0" fmla="*/ 0 h 720080"/>
              <a:gd name="connsiteX1" fmla="*/ 4712442 w 5085184"/>
              <a:gd name="connsiteY1" fmla="*/ 0 h 720080"/>
              <a:gd name="connsiteX2" fmla="*/ 5085184 w 5085184"/>
              <a:gd name="connsiteY2" fmla="*/ 360040 h 720080"/>
              <a:gd name="connsiteX3" fmla="*/ 4712442 w 5085184"/>
              <a:gd name="connsiteY3" fmla="*/ 720080 h 720080"/>
              <a:gd name="connsiteX4" fmla="*/ 0 w 5085184"/>
              <a:gd name="connsiteY4" fmla="*/ 720080 h 720080"/>
              <a:gd name="connsiteX5" fmla="*/ 0 w 5085184"/>
              <a:gd name="connsiteY5" fmla="*/ 0 h 720080"/>
              <a:gd name="connsiteX0" fmla="*/ 0 w 5085184"/>
              <a:gd name="connsiteY0" fmla="*/ 0 h 720080"/>
              <a:gd name="connsiteX1" fmla="*/ 4471142 w 5085184"/>
              <a:gd name="connsiteY1" fmla="*/ 381000 h 720080"/>
              <a:gd name="connsiteX2" fmla="*/ 5085184 w 5085184"/>
              <a:gd name="connsiteY2" fmla="*/ 360040 h 720080"/>
              <a:gd name="connsiteX3" fmla="*/ 4712442 w 5085184"/>
              <a:gd name="connsiteY3" fmla="*/ 720080 h 720080"/>
              <a:gd name="connsiteX4" fmla="*/ 0 w 5085184"/>
              <a:gd name="connsiteY4" fmla="*/ 720080 h 720080"/>
              <a:gd name="connsiteX5" fmla="*/ 0 w 5085184"/>
              <a:gd name="connsiteY5" fmla="*/ 0 h 720080"/>
              <a:gd name="connsiteX0" fmla="*/ 12700 w 5085184"/>
              <a:gd name="connsiteY0" fmla="*/ 0 h 364480"/>
              <a:gd name="connsiteX1" fmla="*/ 4471142 w 5085184"/>
              <a:gd name="connsiteY1" fmla="*/ 25400 h 364480"/>
              <a:gd name="connsiteX2" fmla="*/ 5085184 w 5085184"/>
              <a:gd name="connsiteY2" fmla="*/ 4440 h 364480"/>
              <a:gd name="connsiteX3" fmla="*/ 4712442 w 5085184"/>
              <a:gd name="connsiteY3" fmla="*/ 364480 h 364480"/>
              <a:gd name="connsiteX4" fmla="*/ 0 w 5085184"/>
              <a:gd name="connsiteY4" fmla="*/ 364480 h 364480"/>
              <a:gd name="connsiteX5" fmla="*/ 12700 w 5085184"/>
              <a:gd name="connsiteY5" fmla="*/ 0 h 364480"/>
              <a:gd name="connsiteX0" fmla="*/ 12700 w 5085184"/>
              <a:gd name="connsiteY0" fmla="*/ 12700 h 377180"/>
              <a:gd name="connsiteX1" fmla="*/ 4445742 w 5085184"/>
              <a:gd name="connsiteY1" fmla="*/ 0 h 377180"/>
              <a:gd name="connsiteX2" fmla="*/ 5085184 w 5085184"/>
              <a:gd name="connsiteY2" fmla="*/ 17140 h 377180"/>
              <a:gd name="connsiteX3" fmla="*/ 4712442 w 5085184"/>
              <a:gd name="connsiteY3" fmla="*/ 377180 h 377180"/>
              <a:gd name="connsiteX4" fmla="*/ 0 w 5085184"/>
              <a:gd name="connsiteY4" fmla="*/ 377180 h 377180"/>
              <a:gd name="connsiteX5" fmla="*/ 12700 w 5085184"/>
              <a:gd name="connsiteY5" fmla="*/ 12700 h 37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5184" h="377180">
                <a:moveTo>
                  <a:pt x="12700" y="12700"/>
                </a:moveTo>
                <a:lnTo>
                  <a:pt x="4445742" y="0"/>
                </a:lnTo>
                <a:lnTo>
                  <a:pt x="5085184" y="17140"/>
                </a:lnTo>
                <a:lnTo>
                  <a:pt x="4712442" y="377180"/>
                </a:lnTo>
                <a:lnTo>
                  <a:pt x="0" y="377180"/>
                </a:lnTo>
                <a:lnTo>
                  <a:pt x="12700" y="12700"/>
                </a:lnTo>
                <a:close/>
              </a:path>
            </a:pathLst>
          </a:custGeom>
          <a:blipFill>
            <a:blip r:embed="rId5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4" name="Pentagon 15"/>
          <p:cNvSpPr/>
          <p:nvPr/>
        </p:nvSpPr>
        <p:spPr>
          <a:xfrm rot="5400000" flipH="1" flipV="1">
            <a:off x="-715662" y="5467300"/>
            <a:ext cx="2420888" cy="4152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  <a:gd name="connsiteX0" fmla="*/ 12700 w 2420888"/>
              <a:gd name="connsiteY0" fmla="*/ 0 h 415280"/>
              <a:gd name="connsiteX1" fmla="*/ 2403746 w 2420888"/>
              <a:gd name="connsiteY1" fmla="*/ 12700 h 415280"/>
              <a:gd name="connsiteX2" fmla="*/ 2420888 w 2420888"/>
              <a:gd name="connsiteY2" fmla="*/ 55240 h 415280"/>
              <a:gd name="connsiteX3" fmla="*/ 2048146 w 2420888"/>
              <a:gd name="connsiteY3" fmla="*/ 415280 h 415280"/>
              <a:gd name="connsiteX4" fmla="*/ 0 w 2420888"/>
              <a:gd name="connsiteY4" fmla="*/ 415280 h 415280"/>
              <a:gd name="connsiteX5" fmla="*/ 12700 w 2420888"/>
              <a:gd name="connsiteY5" fmla="*/ 0 h 41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15280">
                <a:moveTo>
                  <a:pt x="12700" y="0"/>
                </a:moveTo>
                <a:lnTo>
                  <a:pt x="2403746" y="12700"/>
                </a:lnTo>
                <a:lnTo>
                  <a:pt x="2420888" y="55240"/>
                </a:lnTo>
                <a:lnTo>
                  <a:pt x="2048146" y="415280"/>
                </a:lnTo>
                <a:lnTo>
                  <a:pt x="0" y="415280"/>
                </a:lnTo>
                <a:lnTo>
                  <a:pt x="12700" y="0"/>
                </a:ln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5" name="Pentagon 15"/>
          <p:cNvSpPr/>
          <p:nvPr/>
        </p:nvSpPr>
        <p:spPr>
          <a:xfrm rot="16200000" flipV="1">
            <a:off x="7540411" y="5946869"/>
            <a:ext cx="1499084" cy="4025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02580">
                <a:moveTo>
                  <a:pt x="12700" y="25400"/>
                </a:moveTo>
                <a:lnTo>
                  <a:pt x="2403746" y="0"/>
                </a:lnTo>
                <a:lnTo>
                  <a:pt x="2420888" y="42540"/>
                </a:lnTo>
                <a:lnTo>
                  <a:pt x="2048146" y="402580"/>
                </a:lnTo>
                <a:lnTo>
                  <a:pt x="0" y="402580"/>
                </a:lnTo>
                <a:lnTo>
                  <a:pt x="12700" y="25400"/>
                </a:ln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6" name="Pentagon 15"/>
          <p:cNvSpPr/>
          <p:nvPr/>
        </p:nvSpPr>
        <p:spPr>
          <a:xfrm rot="5400000" flipH="1" flipV="1">
            <a:off x="7457628" y="5478399"/>
            <a:ext cx="2420888" cy="4152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  <a:gd name="connsiteX0" fmla="*/ 12700 w 2420888"/>
              <a:gd name="connsiteY0" fmla="*/ 0 h 415280"/>
              <a:gd name="connsiteX1" fmla="*/ 2403746 w 2420888"/>
              <a:gd name="connsiteY1" fmla="*/ 12700 h 415280"/>
              <a:gd name="connsiteX2" fmla="*/ 2420888 w 2420888"/>
              <a:gd name="connsiteY2" fmla="*/ 55240 h 415280"/>
              <a:gd name="connsiteX3" fmla="*/ 2048146 w 2420888"/>
              <a:gd name="connsiteY3" fmla="*/ 415280 h 415280"/>
              <a:gd name="connsiteX4" fmla="*/ 0 w 2420888"/>
              <a:gd name="connsiteY4" fmla="*/ 415280 h 415280"/>
              <a:gd name="connsiteX5" fmla="*/ 12700 w 2420888"/>
              <a:gd name="connsiteY5" fmla="*/ 0 h 41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15280">
                <a:moveTo>
                  <a:pt x="12700" y="0"/>
                </a:moveTo>
                <a:lnTo>
                  <a:pt x="2403746" y="12700"/>
                </a:lnTo>
                <a:lnTo>
                  <a:pt x="2420888" y="55240"/>
                </a:lnTo>
                <a:lnTo>
                  <a:pt x="2048146" y="415280"/>
                </a:lnTo>
                <a:lnTo>
                  <a:pt x="0" y="415280"/>
                </a:lnTo>
                <a:lnTo>
                  <a:pt x="12700" y="0"/>
                </a:ln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37" name="Pentagon 15"/>
          <p:cNvSpPr/>
          <p:nvPr/>
        </p:nvSpPr>
        <p:spPr>
          <a:xfrm rot="16200000" flipV="1">
            <a:off x="7872908" y="5478399"/>
            <a:ext cx="2420888" cy="415280"/>
          </a:xfrm>
          <a:custGeom>
            <a:avLst/>
            <a:gdLst>
              <a:gd name="connsiteX0" fmla="*/ 0 w 2420888"/>
              <a:gd name="connsiteY0" fmla="*/ 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0 w 2420888"/>
              <a:gd name="connsiteY5" fmla="*/ 0 h 720080"/>
              <a:gd name="connsiteX0" fmla="*/ 12700 w 2420888"/>
              <a:gd name="connsiteY0" fmla="*/ 342900 h 720080"/>
              <a:gd name="connsiteX1" fmla="*/ 2048146 w 2420888"/>
              <a:gd name="connsiteY1" fmla="*/ 0 h 720080"/>
              <a:gd name="connsiteX2" fmla="*/ 2420888 w 2420888"/>
              <a:gd name="connsiteY2" fmla="*/ 360040 h 720080"/>
              <a:gd name="connsiteX3" fmla="*/ 2048146 w 2420888"/>
              <a:gd name="connsiteY3" fmla="*/ 720080 h 720080"/>
              <a:gd name="connsiteX4" fmla="*/ 0 w 2420888"/>
              <a:gd name="connsiteY4" fmla="*/ 720080 h 720080"/>
              <a:gd name="connsiteX5" fmla="*/ 12700 w 2420888"/>
              <a:gd name="connsiteY5" fmla="*/ 342900 h 720080"/>
              <a:gd name="connsiteX0" fmla="*/ 12700 w 2420888"/>
              <a:gd name="connsiteY0" fmla="*/ 12700 h 389880"/>
              <a:gd name="connsiteX1" fmla="*/ 2264046 w 2420888"/>
              <a:gd name="connsiteY1" fmla="*/ 0 h 389880"/>
              <a:gd name="connsiteX2" fmla="*/ 2420888 w 2420888"/>
              <a:gd name="connsiteY2" fmla="*/ 29840 h 389880"/>
              <a:gd name="connsiteX3" fmla="*/ 2048146 w 2420888"/>
              <a:gd name="connsiteY3" fmla="*/ 389880 h 389880"/>
              <a:gd name="connsiteX4" fmla="*/ 0 w 2420888"/>
              <a:gd name="connsiteY4" fmla="*/ 389880 h 389880"/>
              <a:gd name="connsiteX5" fmla="*/ 12700 w 2420888"/>
              <a:gd name="connsiteY5" fmla="*/ 12700 h 389880"/>
              <a:gd name="connsiteX0" fmla="*/ 12700 w 2420888"/>
              <a:gd name="connsiteY0" fmla="*/ 25400 h 402580"/>
              <a:gd name="connsiteX1" fmla="*/ 2403746 w 2420888"/>
              <a:gd name="connsiteY1" fmla="*/ 0 h 402580"/>
              <a:gd name="connsiteX2" fmla="*/ 2420888 w 2420888"/>
              <a:gd name="connsiteY2" fmla="*/ 42540 h 402580"/>
              <a:gd name="connsiteX3" fmla="*/ 2048146 w 2420888"/>
              <a:gd name="connsiteY3" fmla="*/ 402580 h 402580"/>
              <a:gd name="connsiteX4" fmla="*/ 0 w 2420888"/>
              <a:gd name="connsiteY4" fmla="*/ 402580 h 402580"/>
              <a:gd name="connsiteX5" fmla="*/ 12700 w 2420888"/>
              <a:gd name="connsiteY5" fmla="*/ 25400 h 402580"/>
              <a:gd name="connsiteX0" fmla="*/ 12700 w 2420888"/>
              <a:gd name="connsiteY0" fmla="*/ 0 h 415280"/>
              <a:gd name="connsiteX1" fmla="*/ 2403746 w 2420888"/>
              <a:gd name="connsiteY1" fmla="*/ 12700 h 415280"/>
              <a:gd name="connsiteX2" fmla="*/ 2420888 w 2420888"/>
              <a:gd name="connsiteY2" fmla="*/ 55240 h 415280"/>
              <a:gd name="connsiteX3" fmla="*/ 2048146 w 2420888"/>
              <a:gd name="connsiteY3" fmla="*/ 415280 h 415280"/>
              <a:gd name="connsiteX4" fmla="*/ 0 w 2420888"/>
              <a:gd name="connsiteY4" fmla="*/ 415280 h 415280"/>
              <a:gd name="connsiteX5" fmla="*/ 12700 w 2420888"/>
              <a:gd name="connsiteY5" fmla="*/ 0 h 41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0888" h="415280">
                <a:moveTo>
                  <a:pt x="12700" y="0"/>
                </a:moveTo>
                <a:lnTo>
                  <a:pt x="2403746" y="12700"/>
                </a:lnTo>
                <a:lnTo>
                  <a:pt x="2420888" y="55240"/>
                </a:lnTo>
                <a:lnTo>
                  <a:pt x="2048146" y="415280"/>
                </a:lnTo>
                <a:lnTo>
                  <a:pt x="0" y="415280"/>
                </a:lnTo>
                <a:lnTo>
                  <a:pt x="12700" y="0"/>
                </a:ln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16710" y="5035824"/>
            <a:ext cx="1424989" cy="20141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15804" y="6033122"/>
            <a:ext cx="2854204" cy="121461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2400" y="6406124"/>
            <a:ext cx="1551890" cy="4792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85080" y="5037594"/>
            <a:ext cx="480864" cy="44880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73100" y="6273347"/>
            <a:ext cx="1725203" cy="73416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2260020" y="6350679"/>
            <a:ext cx="1725203" cy="73416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3848" y="6406124"/>
            <a:ext cx="1551890" cy="4792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6294" y="6406124"/>
            <a:ext cx="1551890" cy="479260"/>
          </a:xfrm>
          <a:prstGeom prst="rect">
            <a:avLst/>
          </a:prstGeom>
        </p:spPr>
      </p:pic>
      <p:grpSp>
        <p:nvGrpSpPr>
          <p:cNvPr id="6" name="Group 71"/>
          <p:cNvGrpSpPr/>
          <p:nvPr/>
        </p:nvGrpSpPr>
        <p:grpSpPr>
          <a:xfrm>
            <a:off x="642910" y="-46565"/>
            <a:ext cx="7860189" cy="6190209"/>
            <a:chOff x="631054" y="-24904"/>
            <a:chExt cx="7860189" cy="6190209"/>
          </a:xfrm>
        </p:grpSpPr>
        <p:sp>
          <p:nvSpPr>
            <p:cNvPr id="57" name="Pentagon 4"/>
            <p:cNvSpPr/>
            <p:nvPr/>
          </p:nvSpPr>
          <p:spPr>
            <a:xfrm rot="16200000" flipH="1">
              <a:off x="-2242979" y="2874030"/>
              <a:ext cx="6165307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0" name="Pentagon 4"/>
            <p:cNvSpPr/>
            <p:nvPr/>
          </p:nvSpPr>
          <p:spPr>
            <a:xfrm rot="16200000" flipH="1">
              <a:off x="5365793" y="2708208"/>
              <a:ext cx="5833659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1" name="Pentagon 4"/>
            <p:cNvSpPr/>
            <p:nvPr/>
          </p:nvSpPr>
          <p:spPr>
            <a:xfrm rot="16200000" flipH="1">
              <a:off x="1503019" y="2860359"/>
              <a:ext cx="6137961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2" name="Pentagon 4"/>
            <p:cNvSpPr/>
            <p:nvPr/>
          </p:nvSpPr>
          <p:spPr>
            <a:xfrm rot="16200000" flipH="1">
              <a:off x="2257123" y="2835456"/>
              <a:ext cx="6137961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3" name="Pentagon 4"/>
            <p:cNvSpPr/>
            <p:nvPr/>
          </p:nvSpPr>
          <p:spPr>
            <a:xfrm rot="16200000" flipH="1">
              <a:off x="740774" y="2860358"/>
              <a:ext cx="6137961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4" name="Pentagon 4"/>
            <p:cNvSpPr/>
            <p:nvPr/>
          </p:nvSpPr>
          <p:spPr>
            <a:xfrm rot="16200000" flipH="1">
              <a:off x="-15419" y="2874030"/>
              <a:ext cx="6165308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5" name="Pentagon 4"/>
            <p:cNvSpPr/>
            <p:nvPr/>
          </p:nvSpPr>
          <p:spPr>
            <a:xfrm rot="16200000" flipH="1">
              <a:off x="-757939" y="2874030"/>
              <a:ext cx="6165308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6" name="Pentagon 4"/>
            <p:cNvSpPr/>
            <p:nvPr/>
          </p:nvSpPr>
          <p:spPr>
            <a:xfrm rot="16200000" flipH="1">
              <a:off x="-1500459" y="2874030"/>
              <a:ext cx="6165307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8" name="Pentagon 4"/>
            <p:cNvSpPr/>
            <p:nvPr/>
          </p:nvSpPr>
          <p:spPr>
            <a:xfrm rot="16200000" flipH="1">
              <a:off x="2990894" y="2860356"/>
              <a:ext cx="6137961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9" name="Pentagon 4"/>
            <p:cNvSpPr/>
            <p:nvPr/>
          </p:nvSpPr>
          <p:spPr>
            <a:xfrm rot="16200000" flipH="1">
              <a:off x="3711965" y="2872556"/>
              <a:ext cx="6137961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0" name="Pentagon 4"/>
            <p:cNvSpPr/>
            <p:nvPr/>
          </p:nvSpPr>
          <p:spPr>
            <a:xfrm rot="16200000" flipH="1">
              <a:off x="4458436" y="2859356"/>
              <a:ext cx="6137961" cy="417241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  <a:gd name="connsiteX0" fmla="*/ 12700 w 5085184"/>
                <a:gd name="connsiteY0" fmla="*/ 12700 h 377180"/>
                <a:gd name="connsiteX1" fmla="*/ 4445742 w 5085184"/>
                <a:gd name="connsiteY1" fmla="*/ 0 h 377180"/>
                <a:gd name="connsiteX2" fmla="*/ 5085184 w 5085184"/>
                <a:gd name="connsiteY2" fmla="*/ 17140 h 377180"/>
                <a:gd name="connsiteX3" fmla="*/ 4712442 w 5085184"/>
                <a:gd name="connsiteY3" fmla="*/ 377180 h 377180"/>
                <a:gd name="connsiteX4" fmla="*/ 0 w 5085184"/>
                <a:gd name="connsiteY4" fmla="*/ 377180 h 377180"/>
                <a:gd name="connsiteX5" fmla="*/ 12700 w 5085184"/>
                <a:gd name="connsiteY5" fmla="*/ 12700 h 37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77180">
                  <a:moveTo>
                    <a:pt x="12700" y="12700"/>
                  </a:moveTo>
                  <a:lnTo>
                    <a:pt x="4445742" y="0"/>
                  </a:lnTo>
                  <a:lnTo>
                    <a:pt x="5085184" y="17140"/>
                  </a:lnTo>
                  <a:lnTo>
                    <a:pt x="4712442" y="377180"/>
                  </a:lnTo>
                  <a:lnTo>
                    <a:pt x="0" y="377180"/>
                  </a:lnTo>
                  <a:lnTo>
                    <a:pt x="12700" y="1270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1" name="Pentagon 4"/>
            <p:cNvSpPr/>
            <p:nvPr/>
          </p:nvSpPr>
          <p:spPr>
            <a:xfrm rot="5400000">
              <a:off x="-1830741" y="2873248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2" name="Pentagon 4"/>
            <p:cNvSpPr/>
            <p:nvPr/>
          </p:nvSpPr>
          <p:spPr>
            <a:xfrm rot="5400000">
              <a:off x="-1095415" y="2873247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3" name="Pentagon 4"/>
            <p:cNvSpPr/>
            <p:nvPr/>
          </p:nvSpPr>
          <p:spPr>
            <a:xfrm rot="5400000">
              <a:off x="-360089" y="2873246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4" name="Pentagon 4"/>
            <p:cNvSpPr/>
            <p:nvPr/>
          </p:nvSpPr>
          <p:spPr>
            <a:xfrm rot="5400000">
              <a:off x="375237" y="2873245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5" name="Pentagon 4"/>
            <p:cNvSpPr/>
            <p:nvPr/>
          </p:nvSpPr>
          <p:spPr>
            <a:xfrm rot="5400000">
              <a:off x="1110563" y="2873244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6" name="Pentagon 4"/>
            <p:cNvSpPr/>
            <p:nvPr/>
          </p:nvSpPr>
          <p:spPr>
            <a:xfrm rot="5400000">
              <a:off x="1858589" y="2873243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7" name="Pentagon 4"/>
            <p:cNvSpPr/>
            <p:nvPr/>
          </p:nvSpPr>
          <p:spPr>
            <a:xfrm rot="5400000">
              <a:off x="2593915" y="2873242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8" name="Pentagon 4"/>
            <p:cNvSpPr/>
            <p:nvPr/>
          </p:nvSpPr>
          <p:spPr>
            <a:xfrm rot="5400000">
              <a:off x="3316541" y="2873241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9" name="Pentagon 4"/>
            <p:cNvSpPr/>
            <p:nvPr/>
          </p:nvSpPr>
          <p:spPr>
            <a:xfrm rot="5400000">
              <a:off x="4103901" y="2888893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70" name="Pentagon 4"/>
            <p:cNvSpPr/>
            <p:nvPr/>
          </p:nvSpPr>
          <p:spPr>
            <a:xfrm rot="5400000">
              <a:off x="4836681" y="2873239"/>
              <a:ext cx="6137964" cy="389457"/>
            </a:xfrm>
            <a:custGeom>
              <a:avLst/>
              <a:gdLst>
                <a:gd name="connsiteX0" fmla="*/ 0 w 5085184"/>
                <a:gd name="connsiteY0" fmla="*/ 0 h 720080"/>
                <a:gd name="connsiteX1" fmla="*/ 4712442 w 5085184"/>
                <a:gd name="connsiteY1" fmla="*/ 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0 w 5085184"/>
                <a:gd name="connsiteY0" fmla="*/ 0 h 720080"/>
                <a:gd name="connsiteX1" fmla="*/ 4471142 w 5085184"/>
                <a:gd name="connsiteY1" fmla="*/ 381000 h 720080"/>
                <a:gd name="connsiteX2" fmla="*/ 5085184 w 5085184"/>
                <a:gd name="connsiteY2" fmla="*/ 360040 h 720080"/>
                <a:gd name="connsiteX3" fmla="*/ 4712442 w 5085184"/>
                <a:gd name="connsiteY3" fmla="*/ 720080 h 720080"/>
                <a:gd name="connsiteX4" fmla="*/ 0 w 5085184"/>
                <a:gd name="connsiteY4" fmla="*/ 720080 h 720080"/>
                <a:gd name="connsiteX5" fmla="*/ 0 w 5085184"/>
                <a:gd name="connsiteY5" fmla="*/ 0 h 720080"/>
                <a:gd name="connsiteX0" fmla="*/ 12700 w 5085184"/>
                <a:gd name="connsiteY0" fmla="*/ 0 h 364480"/>
                <a:gd name="connsiteX1" fmla="*/ 4471142 w 5085184"/>
                <a:gd name="connsiteY1" fmla="*/ 25400 h 364480"/>
                <a:gd name="connsiteX2" fmla="*/ 5085184 w 5085184"/>
                <a:gd name="connsiteY2" fmla="*/ 4440 h 364480"/>
                <a:gd name="connsiteX3" fmla="*/ 4712442 w 5085184"/>
                <a:gd name="connsiteY3" fmla="*/ 364480 h 364480"/>
                <a:gd name="connsiteX4" fmla="*/ 0 w 5085184"/>
                <a:gd name="connsiteY4" fmla="*/ 364480 h 364480"/>
                <a:gd name="connsiteX5" fmla="*/ 12700 w 5085184"/>
                <a:gd name="connsiteY5" fmla="*/ 0 h 3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5184" h="364480">
                  <a:moveTo>
                    <a:pt x="12700" y="0"/>
                  </a:moveTo>
                  <a:lnTo>
                    <a:pt x="4471142" y="25400"/>
                  </a:lnTo>
                  <a:lnTo>
                    <a:pt x="5085184" y="4440"/>
                  </a:lnTo>
                  <a:lnTo>
                    <a:pt x="4712442" y="364480"/>
                  </a:lnTo>
                  <a:lnTo>
                    <a:pt x="0" y="364480"/>
                  </a:lnTo>
                  <a:lnTo>
                    <a:pt x="12700" y="0"/>
                  </a:lnTo>
                  <a:close/>
                </a:path>
              </a:pathLst>
            </a:custGeom>
            <a:blipFill>
              <a:blip r:embed="rId5"/>
              <a:tile tx="0" ty="0" sx="100000" sy="100000" flip="none" algn="tl"/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71" name="Flowchart: Stored Data 20"/>
          <p:cNvSpPr/>
          <p:nvPr/>
        </p:nvSpPr>
        <p:spPr>
          <a:xfrm rot="16200000" flipH="1" flipV="1">
            <a:off x="4014190" y="-4185592"/>
            <a:ext cx="1080119" cy="925251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6058 w 10000"/>
              <a:gd name="connsiteY2" fmla="*/ 496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688 w 9021"/>
              <a:gd name="connsiteY0" fmla="*/ 0 h 10000"/>
              <a:gd name="connsiteX1" fmla="*/ 9021 w 9021"/>
              <a:gd name="connsiteY1" fmla="*/ 0 h 10000"/>
              <a:gd name="connsiteX2" fmla="*/ 5079 w 9021"/>
              <a:gd name="connsiteY2" fmla="*/ 4960 h 10000"/>
              <a:gd name="connsiteX3" fmla="*/ 9021 w 9021"/>
              <a:gd name="connsiteY3" fmla="*/ 10000 h 10000"/>
              <a:gd name="connsiteX4" fmla="*/ 688 w 9021"/>
              <a:gd name="connsiteY4" fmla="*/ 10000 h 10000"/>
              <a:gd name="connsiteX5" fmla="*/ 38 w 9021"/>
              <a:gd name="connsiteY5" fmla="*/ 5040 h 10000"/>
              <a:gd name="connsiteX6" fmla="*/ 688 w 9021"/>
              <a:gd name="connsiteY6" fmla="*/ 0 h 10000"/>
              <a:gd name="connsiteX0" fmla="*/ 1023 w 10260"/>
              <a:gd name="connsiteY0" fmla="*/ 0 h 10000"/>
              <a:gd name="connsiteX1" fmla="*/ 10260 w 10260"/>
              <a:gd name="connsiteY1" fmla="*/ 0 h 10000"/>
              <a:gd name="connsiteX2" fmla="*/ 5890 w 10260"/>
              <a:gd name="connsiteY2" fmla="*/ 4960 h 10000"/>
              <a:gd name="connsiteX3" fmla="*/ 10260 w 10260"/>
              <a:gd name="connsiteY3" fmla="*/ 10000 h 10000"/>
              <a:gd name="connsiteX4" fmla="*/ 1023 w 10260"/>
              <a:gd name="connsiteY4" fmla="*/ 10000 h 10000"/>
              <a:gd name="connsiteX5" fmla="*/ 302 w 10260"/>
              <a:gd name="connsiteY5" fmla="*/ 5040 h 10000"/>
              <a:gd name="connsiteX6" fmla="*/ 1023 w 10260"/>
              <a:gd name="connsiteY6" fmla="*/ 0 h 10000"/>
              <a:gd name="connsiteX0" fmla="*/ 763 w 10000"/>
              <a:gd name="connsiteY0" fmla="*/ 0 h 10000"/>
              <a:gd name="connsiteX1" fmla="*/ 10000 w 10000"/>
              <a:gd name="connsiteY1" fmla="*/ 0 h 10000"/>
              <a:gd name="connsiteX2" fmla="*/ 5630 w 10000"/>
              <a:gd name="connsiteY2" fmla="*/ 4960 h 10000"/>
              <a:gd name="connsiteX3" fmla="*/ 10000 w 10000"/>
              <a:gd name="connsiteY3" fmla="*/ 10000 h 10000"/>
              <a:gd name="connsiteX4" fmla="*/ 763 w 10000"/>
              <a:gd name="connsiteY4" fmla="*/ 10000 h 10000"/>
              <a:gd name="connsiteX5" fmla="*/ 42 w 10000"/>
              <a:gd name="connsiteY5" fmla="*/ 5040 h 10000"/>
              <a:gd name="connsiteX6" fmla="*/ 763 w 10000"/>
              <a:gd name="connsiteY6" fmla="*/ 0 h 10000"/>
              <a:gd name="connsiteX0" fmla="*/ 763 w 10000"/>
              <a:gd name="connsiteY0" fmla="*/ 0 h 10000"/>
              <a:gd name="connsiteX1" fmla="*/ 10000 w 10000"/>
              <a:gd name="connsiteY1" fmla="*/ 0 h 10000"/>
              <a:gd name="connsiteX2" fmla="*/ 3591 w 10000"/>
              <a:gd name="connsiteY2" fmla="*/ 4980 h 10000"/>
              <a:gd name="connsiteX3" fmla="*/ 10000 w 10000"/>
              <a:gd name="connsiteY3" fmla="*/ 10000 h 10000"/>
              <a:gd name="connsiteX4" fmla="*/ 763 w 10000"/>
              <a:gd name="connsiteY4" fmla="*/ 10000 h 10000"/>
              <a:gd name="connsiteX5" fmla="*/ 42 w 10000"/>
              <a:gd name="connsiteY5" fmla="*/ 5040 h 10000"/>
              <a:gd name="connsiteX6" fmla="*/ 763 w 10000"/>
              <a:gd name="connsiteY6" fmla="*/ 0 h 10000"/>
              <a:gd name="connsiteX0" fmla="*/ 763 w 12746"/>
              <a:gd name="connsiteY0" fmla="*/ 0 h 10000"/>
              <a:gd name="connsiteX1" fmla="*/ 12746 w 12746"/>
              <a:gd name="connsiteY1" fmla="*/ 0 h 10000"/>
              <a:gd name="connsiteX2" fmla="*/ 3591 w 12746"/>
              <a:gd name="connsiteY2" fmla="*/ 4980 h 10000"/>
              <a:gd name="connsiteX3" fmla="*/ 10000 w 12746"/>
              <a:gd name="connsiteY3" fmla="*/ 10000 h 10000"/>
              <a:gd name="connsiteX4" fmla="*/ 763 w 12746"/>
              <a:gd name="connsiteY4" fmla="*/ 10000 h 10000"/>
              <a:gd name="connsiteX5" fmla="*/ 42 w 12746"/>
              <a:gd name="connsiteY5" fmla="*/ 5040 h 10000"/>
              <a:gd name="connsiteX6" fmla="*/ 763 w 12746"/>
              <a:gd name="connsiteY6" fmla="*/ 0 h 10000"/>
              <a:gd name="connsiteX0" fmla="*/ 763 w 12746"/>
              <a:gd name="connsiteY0" fmla="*/ 0 h 10000"/>
              <a:gd name="connsiteX1" fmla="*/ 12746 w 12746"/>
              <a:gd name="connsiteY1" fmla="*/ 0 h 10000"/>
              <a:gd name="connsiteX2" fmla="*/ 3591 w 12746"/>
              <a:gd name="connsiteY2" fmla="*/ 4980 h 10000"/>
              <a:gd name="connsiteX3" fmla="*/ 12388 w 12746"/>
              <a:gd name="connsiteY3" fmla="*/ 10000 h 10000"/>
              <a:gd name="connsiteX4" fmla="*/ 763 w 12746"/>
              <a:gd name="connsiteY4" fmla="*/ 10000 h 10000"/>
              <a:gd name="connsiteX5" fmla="*/ 42 w 12746"/>
              <a:gd name="connsiteY5" fmla="*/ 5040 h 10000"/>
              <a:gd name="connsiteX6" fmla="*/ 763 w 12746"/>
              <a:gd name="connsiteY6" fmla="*/ 0 h 10000"/>
              <a:gd name="connsiteX0" fmla="*/ 763 w 12746"/>
              <a:gd name="connsiteY0" fmla="*/ 0 h 10000"/>
              <a:gd name="connsiteX1" fmla="*/ 12746 w 12746"/>
              <a:gd name="connsiteY1" fmla="*/ 0 h 10000"/>
              <a:gd name="connsiteX2" fmla="*/ 2755 w 12746"/>
              <a:gd name="connsiteY2" fmla="*/ 4960 h 10000"/>
              <a:gd name="connsiteX3" fmla="*/ 12388 w 12746"/>
              <a:gd name="connsiteY3" fmla="*/ 10000 h 10000"/>
              <a:gd name="connsiteX4" fmla="*/ 763 w 12746"/>
              <a:gd name="connsiteY4" fmla="*/ 10000 h 10000"/>
              <a:gd name="connsiteX5" fmla="*/ 42 w 12746"/>
              <a:gd name="connsiteY5" fmla="*/ 5040 h 10000"/>
              <a:gd name="connsiteX6" fmla="*/ 763 w 12746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46" h="10000">
                <a:moveTo>
                  <a:pt x="763" y="0"/>
                </a:moveTo>
                <a:lnTo>
                  <a:pt x="12746" y="0"/>
                </a:lnTo>
                <a:cubicBezTo>
                  <a:pt x="11725" y="0"/>
                  <a:pt x="2815" y="3293"/>
                  <a:pt x="2755" y="4960"/>
                </a:cubicBezTo>
                <a:cubicBezTo>
                  <a:pt x="2695" y="6627"/>
                  <a:pt x="11367" y="10000"/>
                  <a:pt x="12388" y="10000"/>
                </a:cubicBezTo>
                <a:lnTo>
                  <a:pt x="763" y="10000"/>
                </a:lnTo>
                <a:cubicBezTo>
                  <a:pt x="-258" y="10000"/>
                  <a:pt x="42" y="9961"/>
                  <a:pt x="42" y="5040"/>
                </a:cubicBezTo>
                <a:cubicBezTo>
                  <a:pt x="42" y="119"/>
                  <a:pt x="-258" y="0"/>
                  <a:pt x="763" y="0"/>
                </a:cubicBezTo>
                <a:close/>
              </a:path>
            </a:pathLst>
          </a:custGeom>
          <a:blipFill>
            <a:blip r:embed="rId6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8" name="back" descr="F:\proyek MPI PAIku\ICON\49400_26868_undo_128x128.png">
            <a:hlinkClick r:id="" action="ppaction://hlinkshowjump?jump=lastslideviewed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1743" y="6341193"/>
            <a:ext cx="533400" cy="533400"/>
          </a:xfrm>
          <a:prstGeom prst="rect">
            <a:avLst/>
          </a:prstGeom>
          <a:noFill/>
          <a:effectLst>
            <a:glow rad="228600">
              <a:srgbClr val="3366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9" descr="F:\proyek MPI PAIku\ICON\red-computer-switch-stop-green-icon-symbol.png">
            <a:hlinkClick r:id="" action="ppaction://hlinkshowjump?jump=endshow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9264" y="6371600"/>
            <a:ext cx="502993" cy="502993"/>
          </a:xfrm>
          <a:prstGeom prst="rect">
            <a:avLst/>
          </a:prstGeom>
          <a:noFill/>
          <a:effectLst>
            <a:glow rad="228600">
              <a:srgbClr val="3366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Setting" descr="F:\proyek MPI PAIku\ICON\Misc-Settings-icon.png">
            <a:hlinkClick r:id="rId14" action="ppaction://hlinksldjump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52257" y="6019800"/>
            <a:ext cx="839486" cy="839486"/>
          </a:xfrm>
          <a:prstGeom prst="rect">
            <a:avLst/>
          </a:prstGeom>
          <a:noFill/>
          <a:effectLst>
            <a:glow rad="228600">
              <a:srgbClr val="3366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804248" y="4797152"/>
            <a:ext cx="1985851" cy="1989822"/>
          </a:xfrm>
          <a:prstGeom prst="rect">
            <a:avLst/>
          </a:prstGeom>
        </p:spPr>
      </p:pic>
      <p:sp>
        <p:nvSpPr>
          <p:cNvPr id="74" name="Pentagon 73">
            <a:hlinkClick r:id="" action="ppaction://hlinkshowjump?jump=endshow"/>
          </p:cNvPr>
          <p:cNvSpPr/>
          <p:nvPr/>
        </p:nvSpPr>
        <p:spPr>
          <a:xfrm>
            <a:off x="8460432" y="5500510"/>
            <a:ext cx="772864" cy="520778"/>
          </a:xfrm>
          <a:prstGeom prst="homePlate">
            <a:avLst>
              <a:gd name="adj" fmla="val 48181"/>
            </a:avLst>
          </a:prstGeom>
          <a:blipFill>
            <a:blip r:embed="rId6"/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effectLst>
                  <a:glow rad="139700">
                    <a:prstClr val="black">
                      <a:alpha val="40000"/>
                    </a:prstClr>
                  </a:glow>
                </a:effectLst>
              </a:rPr>
              <a:t>EXIT</a:t>
            </a:r>
            <a:endParaRPr lang="id-ID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effectLst>
                <a:glow rad="139700">
                  <a:prstClr val="black">
                    <a:alpha val="40000"/>
                  </a:prstClr>
                </a:glow>
              </a:effectLst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862851" y="5833657"/>
            <a:ext cx="2854204" cy="121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8211038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ound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90614" y="-82552"/>
            <a:ext cx="7467600" cy="5869006"/>
          </a:xfrm>
        </p:spPr>
        <p:txBody>
          <a:bodyPr>
            <a:noAutofit/>
          </a:bodyPr>
          <a:lstStyle/>
          <a:p>
            <a:r>
              <a:rPr lang="id-ID" sz="6000" dirty="0" smtClean="0">
                <a:latin typeface="!Basket of Hammers" pitchFamily="2" charset="0"/>
              </a:rPr>
              <a:t>Moment-moment </a:t>
            </a:r>
            <a:br>
              <a:rPr lang="id-ID" sz="6000" dirty="0" smtClean="0">
                <a:latin typeface="!Basket of Hammers" pitchFamily="2" charset="0"/>
              </a:rPr>
            </a:br>
            <a:r>
              <a:rPr lang="id-ID" sz="8000" dirty="0" smtClean="0">
                <a:latin typeface="!Basket of Hammers" pitchFamily="2" charset="0"/>
              </a:rPr>
              <a:t>lucu MAHASISWA</a:t>
            </a:r>
            <a:endParaRPr lang="en-US" sz="8000" dirty="0">
              <a:latin typeface="!Basket of Hammers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215338" y="5929330"/>
            <a:ext cx="785818" cy="785818"/>
            <a:chOff x="9501222" y="3214686"/>
            <a:chExt cx="785818" cy="1000132"/>
          </a:xfrm>
          <a:blipFill>
            <a:blip r:embed="rId2"/>
            <a:tile tx="0" ty="0" sx="100000" sy="100000" flip="none" algn="tl"/>
          </a:blipFill>
        </p:grpSpPr>
        <p:sp>
          <p:nvSpPr>
            <p:cNvPr id="8" name="Action Button: Home 7">
              <a:hlinkClick r:id="rId3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0"/>
                            </p:stCondLst>
                            <p:childTnLst>
                              <p:par>
                                <p:cTn id="9" presetID="14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0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>
                                      <p:cBhvr>
                                        <p:cTn id="11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16" dur="6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49" presetClass="exit" presetSubtype="0" accel="100000" fill="hold" grpId="1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/>
              <a:t>1. Mau </a:t>
            </a:r>
            <a:r>
              <a:rPr lang="en-US" sz="2000" b="1" dirty="0" err="1" smtClean="0"/>
              <a:t>minta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contekan</a:t>
            </a:r>
            <a:r>
              <a:rPr lang="en-US" sz="2000" b="1" dirty="0" smtClean="0"/>
              <a:t>, eh </a:t>
            </a:r>
            <a:r>
              <a:rPr lang="en-US" sz="2000" b="1" dirty="0" err="1" smtClean="0"/>
              <a:t>ternyata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contekannya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malah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ngeledek</a:t>
            </a:r>
            <a:r>
              <a:rPr lang="en-US" sz="2000" b="1" dirty="0" smtClean="0"/>
              <a:t> </a:t>
            </a:r>
            <a:r>
              <a:rPr lang="id-ID" sz="2000" b="1" dirty="0" smtClean="0"/>
              <a:t>	</a:t>
            </a:r>
            <a:br>
              <a:rPr lang="id-ID" sz="2000" b="1" dirty="0" smtClean="0"/>
            </a:br>
            <a:r>
              <a:rPr lang="id-ID" sz="2000" b="1" dirty="0" smtClean="0"/>
              <a:t>     </a:t>
            </a:r>
            <a:r>
              <a:rPr lang="en-US" sz="2000" b="1" dirty="0" err="1" smtClean="0"/>
              <a:t>gini</a:t>
            </a:r>
            <a:r>
              <a:rPr lang="en-US" sz="2000" b="1" dirty="0" smtClean="0"/>
              <a:t>.</a:t>
            </a:r>
            <a:endParaRPr lang="en-US" sz="2000" dirty="0"/>
          </a:p>
        </p:txBody>
      </p:sp>
      <p:pic>
        <p:nvPicPr>
          <p:cNvPr id="13314" name="Picture 2" descr="40 Meme lucu tentang kuliah ini cuma mahasiswa yang ngert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500174"/>
            <a:ext cx="7500990" cy="4500594"/>
          </a:xfrm>
          <a:prstGeom prst="rect">
            <a:avLst/>
          </a:prstGeom>
          <a:noFill/>
        </p:spPr>
      </p:pic>
      <p:grpSp>
        <p:nvGrpSpPr>
          <p:cNvPr id="2" name="Group 6"/>
          <p:cNvGrpSpPr/>
          <p:nvPr/>
        </p:nvGrpSpPr>
        <p:grpSpPr>
          <a:xfrm>
            <a:off x="8215338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8" name="Action Button: Home 7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600"/>
                            </p:stCondLst>
                            <p:childTnLst>
                              <p:par>
                                <p:cTn id="9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/>
              <a:t>2. </a:t>
            </a:r>
            <a:r>
              <a:rPr lang="en-US" sz="2000" b="1" dirty="0" err="1" smtClean="0"/>
              <a:t>Pernah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ngalamin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kaya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begini</a:t>
            </a:r>
            <a:r>
              <a:rPr lang="en-US" sz="2000" b="1" dirty="0" smtClean="0"/>
              <a:t>? </a:t>
            </a:r>
            <a:r>
              <a:rPr lang="en-US" sz="2000" b="1" dirty="0" err="1" smtClean="0"/>
              <a:t>Bingung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sendiri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pasti</a:t>
            </a:r>
            <a:r>
              <a:rPr lang="en-US" sz="2000" b="1" dirty="0" smtClean="0"/>
              <a:t>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38914" name="Picture 2" descr="40 Meme lucu tentang kuliah ini cuma mahasiswa yang ngert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985870"/>
            <a:ext cx="7072362" cy="5443526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8215338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100"/>
                            </p:stCondLst>
                            <p:childTnLst>
                              <p:par>
                                <p:cTn id="10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000" b="1" dirty="0" smtClean="0"/>
              <a:t>3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Mahasiswa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dikit-dikit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parno</a:t>
            </a:r>
            <a:r>
              <a:rPr lang="en-US" sz="2000" b="1" dirty="0" smtClean="0"/>
              <a:t>.</a:t>
            </a:r>
            <a:endParaRPr lang="en-US" sz="2000" dirty="0"/>
          </a:p>
        </p:txBody>
      </p:sp>
      <p:pic>
        <p:nvPicPr>
          <p:cNvPr id="37890" name="Picture 2" descr="40 Meme lucu tentang kuliah ini cuma mahasiswa yang ngert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142984"/>
            <a:ext cx="7072362" cy="5143512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8215338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/>
              <a:t>4. Pushing </a:t>
            </a:r>
            <a:r>
              <a:rPr lang="en-US" sz="2000" b="1" dirty="0" err="1" smtClean="0"/>
              <a:t>sekali</a:t>
            </a:r>
            <a:r>
              <a:rPr lang="en-US" sz="2000" b="1" dirty="0" smtClean="0"/>
              <a:t>.</a:t>
            </a:r>
            <a:endParaRPr lang="en-US" sz="2000" dirty="0"/>
          </a:p>
        </p:txBody>
      </p:sp>
      <p:pic>
        <p:nvPicPr>
          <p:cNvPr id="36866" name="Picture 2" descr="40 Meme lucu tentang kuliah ini cuma mahasiswa yang ngert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14422"/>
            <a:ext cx="7072362" cy="5072099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8215338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6" name="Action Button: Home 5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000" b="1" dirty="0" smtClean="0"/>
              <a:t>5</a:t>
            </a:r>
            <a:r>
              <a:rPr lang="en-US" sz="2000" b="1" dirty="0" smtClean="0"/>
              <a:t>. </a:t>
            </a:r>
            <a:r>
              <a:rPr lang="en-US" sz="2000" b="1" dirty="0" err="1" smtClean="0"/>
              <a:t>Siapa</a:t>
            </a:r>
            <a:r>
              <a:rPr lang="en-US" sz="2000" b="1" dirty="0" smtClean="0"/>
              <a:t> yang </a:t>
            </a:r>
            <a:r>
              <a:rPr lang="en-US" sz="2000" b="1" dirty="0" err="1" smtClean="0"/>
              <a:t>pernah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bikin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nama</a:t>
            </a:r>
            <a:r>
              <a:rPr lang="en-US" sz="2000" b="1" dirty="0" smtClean="0"/>
              <a:t> file-</a:t>
            </a:r>
            <a:r>
              <a:rPr lang="en-US" sz="2000" b="1" dirty="0" err="1" smtClean="0"/>
              <a:t>nya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sampai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kaya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gini</a:t>
            </a:r>
            <a:r>
              <a:rPr lang="en-US" sz="2000" b="1" dirty="0" smtClean="0"/>
              <a:t>?</a:t>
            </a:r>
            <a:endParaRPr lang="en-US" sz="2000" dirty="0"/>
          </a:p>
        </p:txBody>
      </p:sp>
      <p:pic>
        <p:nvPicPr>
          <p:cNvPr id="39940" name="Picture 4" descr="40 Meme lucu tentang kuliah ini cuma mahasiswa yang ngert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142984"/>
            <a:ext cx="7453060" cy="4929222"/>
          </a:xfrm>
          <a:prstGeom prst="rect">
            <a:avLst/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215338" y="5929330"/>
            <a:ext cx="785818" cy="785818"/>
            <a:chOff x="9501222" y="3214686"/>
            <a:chExt cx="785818" cy="1000132"/>
          </a:xfrm>
          <a:blipFill>
            <a:blip r:embed="rId3"/>
            <a:tile tx="0" ty="0" sx="100000" sy="100000" flip="none" algn="tl"/>
          </a:blipFill>
        </p:grpSpPr>
        <p:sp>
          <p:nvSpPr>
            <p:cNvPr id="7" name="Action Button: Home 6">
              <a:hlinkClick r:id="rId4" action="ppaction://hlinksldjump" highlightClick="1"/>
            </p:cNvPr>
            <p:cNvSpPr/>
            <p:nvPr/>
          </p:nvSpPr>
          <p:spPr>
            <a:xfrm>
              <a:off x="9501222" y="3214686"/>
              <a:ext cx="785818" cy="714356"/>
            </a:xfrm>
            <a:prstGeom prst="actionButtonHom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501222" y="3929066"/>
              <a:ext cx="785818" cy="285752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200" dirty="0" smtClean="0">
                  <a:solidFill>
                    <a:schemeClr val="bg1"/>
                  </a:solidFill>
                </a:rPr>
                <a:t>MENU</a:t>
              </a:r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257</TotalTime>
  <Words>354</Words>
  <Application>Microsoft Office PowerPoint</Application>
  <PresentationFormat>On-screen Show (4:3)</PresentationFormat>
  <Paragraphs>98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Technic</vt:lpstr>
      <vt:lpstr>Paper</vt:lpstr>
      <vt:lpstr>Trek</vt:lpstr>
      <vt:lpstr>Apex</vt:lpstr>
      <vt:lpstr>Slide 1</vt:lpstr>
      <vt:lpstr>Slide 2</vt:lpstr>
      <vt:lpstr>Slide 3</vt:lpstr>
      <vt:lpstr>Moment-moment  lucu MAHASISWA</vt:lpstr>
      <vt:lpstr>1. Mau minta contekan, eh ternyata contekannya malah ngeledek        gini.</vt:lpstr>
      <vt:lpstr>2. Pernah ngalamin kaya begini? Bingung sendiri kan pasti. </vt:lpstr>
      <vt:lpstr>3. Mahasiswa dikit-dikit parno.</vt:lpstr>
      <vt:lpstr>4. Pushing sekali.</vt:lpstr>
      <vt:lpstr>5. Siapa yang pernah bikin nama file-nya sampai kaya gini?</vt:lpstr>
      <vt:lpstr>6. Sebuah kebiasaan buruk yang selalu dilestarikan.</vt:lpstr>
      <vt:lpstr>7. Sering terjadi dan sering ditemukan, apa kamu pernah           merasakan?</vt:lpstr>
      <vt:lpstr>,</vt:lpstr>
      <vt:lpstr>,</vt:lpstr>
      <vt:lpstr>,</vt:lpstr>
      <vt:lpstr>,</vt:lpstr>
      <vt:lpstr>,</vt:lpstr>
      <vt:lpstr>,</vt:lpstr>
      <vt:lpstr>Slide 18</vt:lpstr>
      <vt:lpstr>1. LOL</vt:lpstr>
      <vt:lpstr>2. Pertanyaan brilliant dari seorang customer</vt:lpstr>
      <vt:lpstr>3. Akibat terlalu banyak mengonsumsi micin nih,haha</vt:lpstr>
      <vt:lpstr>4. Oddo smartphone? Parah nih orang nggak tau merk hp-nya         Raisa, huhuu...</vt:lpstr>
      <vt:lpstr>5. Bukti? Oke. Customernya eksis banget..</vt:lpstr>
      <vt:lpstr>CHAT LUCU  OJEK ONLINE</vt:lpstr>
      <vt:lpstr>1. Belum narik, Drivernya malah udah dapat masalah      duluan! Duh, nasib...nasib...!</vt:lpstr>
      <vt:lpstr>2. Mungkin jari drivernya lagi kepleset, ya...</vt:lpstr>
      <vt:lpstr>3. Malah Bapaknya yang ke-gr-an duluan, Ih Malunya      sampai di ubun-ubun tuh!</vt:lpstr>
      <vt:lpstr>4. Malah disangka Kuntilanak lagi.</vt:lpstr>
      <vt:lpstr>5. Sudah gombal, malah salah sasaran! Malunya      sampai sumsum tulang belakang tuh!</vt:lpstr>
      <vt:lpstr>6. Ketika ayam dan bapaknya sama-sama dirindukan.</vt:lpstr>
      <vt:lpstr>7. Mungkin drivernya ada titisan The Flash ya?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Baray Mocha</dc:creator>
  <cp:lastModifiedBy>Baray Mocha</cp:lastModifiedBy>
  <cp:revision>1</cp:revision>
  <dcterms:created xsi:type="dcterms:W3CDTF">2018-11-28T14:23:34Z</dcterms:created>
  <dcterms:modified xsi:type="dcterms:W3CDTF">2018-11-28T18:41:19Z</dcterms:modified>
</cp:coreProperties>
</file>